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6"/>
  </p:notesMasterIdLst>
  <p:sldIdLst>
    <p:sldId id="280" r:id="rId5"/>
    <p:sldId id="270" r:id="rId6"/>
    <p:sldId id="275" r:id="rId7"/>
    <p:sldId id="279" r:id="rId8"/>
    <p:sldId id="259" r:id="rId9"/>
    <p:sldId id="276" r:id="rId10"/>
    <p:sldId id="281" r:id="rId11"/>
    <p:sldId id="277" r:id="rId12"/>
    <p:sldId id="278" r:id="rId13"/>
    <p:sldId id="272" r:id="rId14"/>
    <p:sldId id="26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73A"/>
    <a:srgbClr val="2B2F4A"/>
    <a:srgbClr val="D13939"/>
    <a:srgbClr val="6EBC91"/>
    <a:srgbClr val="303532"/>
    <a:srgbClr val="202122"/>
    <a:srgbClr val="89CFE3"/>
    <a:srgbClr val="B2CD36"/>
    <a:srgbClr val="646464"/>
    <a:srgbClr val="89D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E2ACC3-2A05-4681-9700-E81A2B0A0328}" v="1" dt="2024-11-27T13:35:59.6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98" autoAdjust="0"/>
    <p:restoredTop sz="94694"/>
  </p:normalViewPr>
  <p:slideViewPr>
    <p:cSldViewPr snapToGrid="0" snapToObjects="1">
      <p:cViewPr varScale="1">
        <p:scale>
          <a:sx n="106" d="100"/>
          <a:sy n="106" d="100"/>
        </p:scale>
        <p:origin x="83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Kibble" userId="dc476c08-8986-42d0-9f3b-3148d94c0454" providerId="ADAL" clId="{22D25D63-11D2-49FA-A9CB-A3A30E9275A9}"/>
    <pc:docChg chg="modSld">
      <pc:chgData name="J Kibble" userId="dc476c08-8986-42d0-9f3b-3148d94c0454" providerId="ADAL" clId="{22D25D63-11D2-49FA-A9CB-A3A30E9275A9}" dt="2024-03-13T15:05:25.308" v="20" actId="20577"/>
      <pc:docMkLst>
        <pc:docMk/>
      </pc:docMkLst>
      <pc:sldChg chg="modSp mod">
        <pc:chgData name="J Kibble" userId="dc476c08-8986-42d0-9f3b-3148d94c0454" providerId="ADAL" clId="{22D25D63-11D2-49FA-A9CB-A3A30E9275A9}" dt="2024-03-13T15:05:25.308" v="20" actId="20577"/>
        <pc:sldMkLst>
          <pc:docMk/>
          <pc:sldMk cId="2858929783" sldId="260"/>
        </pc:sldMkLst>
        <pc:spChg chg="mod">
          <ac:chgData name="J Kibble" userId="dc476c08-8986-42d0-9f3b-3148d94c0454" providerId="ADAL" clId="{22D25D63-11D2-49FA-A9CB-A3A30E9275A9}" dt="2024-03-13T15:05:25.308" v="20" actId="20577"/>
          <ac:spMkLst>
            <pc:docMk/>
            <pc:sldMk cId="2858929783" sldId="260"/>
            <ac:spMk id="2" creationId="{9D4857A5-9448-DDCA-3709-677CDC03F5F2}"/>
          </ac:spMkLst>
        </pc:spChg>
      </pc:sldChg>
    </pc:docChg>
  </pc:docChgLst>
  <pc:docChgLst>
    <pc:chgData name="J Kibble" userId="dc476c08-8986-42d0-9f3b-3148d94c0454" providerId="ADAL" clId="{7ACF657F-5DD4-4AD5-B78E-A39F9CB781DF}"/>
    <pc:docChg chg="custSel modSld">
      <pc:chgData name="J Kibble" userId="dc476c08-8986-42d0-9f3b-3148d94c0454" providerId="ADAL" clId="{7ACF657F-5DD4-4AD5-B78E-A39F9CB781DF}" dt="2024-03-13T14:58:46.268" v="69" actId="14100"/>
      <pc:docMkLst>
        <pc:docMk/>
      </pc:docMkLst>
      <pc:sldChg chg="modSp mod modAnim">
        <pc:chgData name="J Kibble" userId="dc476c08-8986-42d0-9f3b-3148d94c0454" providerId="ADAL" clId="{7ACF657F-5DD4-4AD5-B78E-A39F9CB781DF}" dt="2024-03-13T14:58:46.268" v="69" actId="14100"/>
        <pc:sldMkLst>
          <pc:docMk/>
          <pc:sldMk cId="3384528305" sldId="259"/>
        </pc:sldMkLst>
        <pc:spChg chg="mod">
          <ac:chgData name="J Kibble" userId="dc476c08-8986-42d0-9f3b-3148d94c0454" providerId="ADAL" clId="{7ACF657F-5DD4-4AD5-B78E-A39F9CB781DF}" dt="2024-03-13T14:58:46.268" v="69" actId="14100"/>
          <ac:spMkLst>
            <pc:docMk/>
            <pc:sldMk cId="3384528305" sldId="259"/>
            <ac:spMk id="3" creationId="{00000000-0000-0000-0000-000000000000}"/>
          </ac:spMkLst>
        </pc:spChg>
      </pc:sldChg>
      <pc:sldChg chg="modSp mod">
        <pc:chgData name="J Kibble" userId="dc476c08-8986-42d0-9f3b-3148d94c0454" providerId="ADAL" clId="{7ACF657F-5DD4-4AD5-B78E-A39F9CB781DF}" dt="2024-03-13T14:57:17.207" v="20" actId="20577"/>
        <pc:sldMkLst>
          <pc:docMk/>
          <pc:sldMk cId="2858929783" sldId="260"/>
        </pc:sldMkLst>
        <pc:spChg chg="mod">
          <ac:chgData name="J Kibble" userId="dc476c08-8986-42d0-9f3b-3148d94c0454" providerId="ADAL" clId="{7ACF657F-5DD4-4AD5-B78E-A39F9CB781DF}" dt="2024-03-13T14:57:17.207" v="20" actId="20577"/>
          <ac:spMkLst>
            <pc:docMk/>
            <pc:sldMk cId="2858929783" sldId="260"/>
            <ac:spMk id="2" creationId="{9D4857A5-9448-DDCA-3709-677CDC03F5F2}"/>
          </ac:spMkLst>
        </pc:spChg>
      </pc:sldChg>
      <pc:sldChg chg="modSp mod">
        <pc:chgData name="J Kibble" userId="dc476c08-8986-42d0-9f3b-3148d94c0454" providerId="ADAL" clId="{7ACF657F-5DD4-4AD5-B78E-A39F9CB781DF}" dt="2024-03-13T14:56:48.737" v="0" actId="207"/>
        <pc:sldMkLst>
          <pc:docMk/>
          <pc:sldMk cId="1448296533" sldId="264"/>
        </pc:sldMkLst>
        <pc:spChg chg="mod">
          <ac:chgData name="J Kibble" userId="dc476c08-8986-42d0-9f3b-3148d94c0454" providerId="ADAL" clId="{7ACF657F-5DD4-4AD5-B78E-A39F9CB781DF}" dt="2024-03-13T14:56:48.737" v="0" actId="207"/>
          <ac:spMkLst>
            <pc:docMk/>
            <pc:sldMk cId="1448296533" sldId="264"/>
            <ac:spMk id="3" creationId="{00000000-0000-0000-0000-000000000000}"/>
          </ac:spMkLst>
        </pc:spChg>
      </pc:sldChg>
      <pc:sldChg chg="modSp">
        <pc:chgData name="J Kibble" userId="dc476c08-8986-42d0-9f3b-3148d94c0454" providerId="ADAL" clId="{7ACF657F-5DD4-4AD5-B78E-A39F9CB781DF}" dt="2024-03-13T14:58:17.427" v="30" actId="20577"/>
        <pc:sldMkLst>
          <pc:docMk/>
          <pc:sldMk cId="3798398348" sldId="275"/>
        </pc:sldMkLst>
        <pc:spChg chg="mod">
          <ac:chgData name="J Kibble" userId="dc476c08-8986-42d0-9f3b-3148d94c0454" providerId="ADAL" clId="{7ACF657F-5DD4-4AD5-B78E-A39F9CB781DF}" dt="2024-03-13T14:58:17.427" v="30" actId="20577"/>
          <ac:spMkLst>
            <pc:docMk/>
            <pc:sldMk cId="3798398348" sldId="275"/>
            <ac:spMk id="5" creationId="{F329A682-6CE5-3CA3-1CC7-02E2823895E4}"/>
          </ac:spMkLst>
        </pc:spChg>
        <pc:spChg chg="mod">
          <ac:chgData name="J Kibble" userId="dc476c08-8986-42d0-9f3b-3148d94c0454" providerId="ADAL" clId="{7ACF657F-5DD4-4AD5-B78E-A39F9CB781DF}" dt="2024-03-13T14:58:06.670" v="28" actId="20577"/>
          <ac:spMkLst>
            <pc:docMk/>
            <pc:sldMk cId="3798398348" sldId="275"/>
            <ac:spMk id="6" creationId="{8D3CD81A-EBB9-696A-54BF-47CE3372B6BA}"/>
          </ac:spMkLst>
        </pc:spChg>
      </pc:sldChg>
    </pc:docChg>
  </pc:docChgLst>
  <pc:docChgLst>
    <pc:chgData name="J Kibble" userId="dc476c08-8986-42d0-9f3b-3148d94c0454" providerId="ADAL" clId="{C0E2ACC3-2A05-4681-9700-E81A2B0A0328}"/>
    <pc:docChg chg="custSel addSld delSld modSld sldOrd">
      <pc:chgData name="J Kibble" userId="dc476c08-8986-42d0-9f3b-3148d94c0454" providerId="ADAL" clId="{C0E2ACC3-2A05-4681-9700-E81A2B0A0328}" dt="2024-11-27T14:01:39.335" v="96"/>
      <pc:docMkLst>
        <pc:docMk/>
      </pc:docMkLst>
      <pc:sldChg chg="ord">
        <pc:chgData name="J Kibble" userId="dc476c08-8986-42d0-9f3b-3148d94c0454" providerId="ADAL" clId="{C0E2ACC3-2A05-4681-9700-E81A2B0A0328}" dt="2024-11-27T14:01:34.862" v="94"/>
        <pc:sldMkLst>
          <pc:docMk/>
          <pc:sldMk cId="2858929783" sldId="260"/>
        </pc:sldMkLst>
      </pc:sldChg>
      <pc:sldChg chg="del">
        <pc:chgData name="J Kibble" userId="dc476c08-8986-42d0-9f3b-3148d94c0454" providerId="ADAL" clId="{C0E2ACC3-2A05-4681-9700-E81A2B0A0328}" dt="2024-11-27T13:35:16.014" v="64" actId="47"/>
        <pc:sldMkLst>
          <pc:docMk/>
          <pc:sldMk cId="874344772" sldId="261"/>
        </pc:sldMkLst>
      </pc:sldChg>
      <pc:sldChg chg="del">
        <pc:chgData name="J Kibble" userId="dc476c08-8986-42d0-9f3b-3148d94c0454" providerId="ADAL" clId="{C0E2ACC3-2A05-4681-9700-E81A2B0A0328}" dt="2024-11-27T13:35:14.827" v="63" actId="47"/>
        <pc:sldMkLst>
          <pc:docMk/>
          <pc:sldMk cId="764324798" sldId="262"/>
        </pc:sldMkLst>
      </pc:sldChg>
      <pc:sldChg chg="del">
        <pc:chgData name="J Kibble" userId="dc476c08-8986-42d0-9f3b-3148d94c0454" providerId="ADAL" clId="{C0E2ACC3-2A05-4681-9700-E81A2B0A0328}" dt="2024-11-27T13:35:13.840" v="62" actId="47"/>
        <pc:sldMkLst>
          <pc:docMk/>
          <pc:sldMk cId="4018575860" sldId="263"/>
        </pc:sldMkLst>
      </pc:sldChg>
      <pc:sldChg chg="del">
        <pc:chgData name="J Kibble" userId="dc476c08-8986-42d0-9f3b-3148d94c0454" providerId="ADAL" clId="{C0E2ACC3-2A05-4681-9700-E81A2B0A0328}" dt="2024-11-27T13:35:12.122" v="61" actId="47"/>
        <pc:sldMkLst>
          <pc:docMk/>
          <pc:sldMk cId="1448296533" sldId="264"/>
        </pc:sldMkLst>
      </pc:sldChg>
      <pc:sldChg chg="addSp delSp modSp mod delAnim">
        <pc:chgData name="J Kibble" userId="dc476c08-8986-42d0-9f3b-3148d94c0454" providerId="ADAL" clId="{C0E2ACC3-2A05-4681-9700-E81A2B0A0328}" dt="2024-11-27T13:36:39.531" v="79" actId="14100"/>
        <pc:sldMkLst>
          <pc:docMk/>
          <pc:sldMk cId="3696754647" sldId="270"/>
        </pc:sldMkLst>
        <pc:spChg chg="mod">
          <ac:chgData name="J Kibble" userId="dc476c08-8986-42d0-9f3b-3148d94c0454" providerId="ADAL" clId="{C0E2ACC3-2A05-4681-9700-E81A2B0A0328}" dt="2024-11-27T13:36:28.202" v="76" actId="1076"/>
          <ac:spMkLst>
            <pc:docMk/>
            <pc:sldMk cId="3696754647" sldId="270"/>
            <ac:spMk id="5" creationId="{9F86D438-B504-404C-097B-69B56D2DD435}"/>
          </ac:spMkLst>
        </pc:spChg>
        <pc:picChg chg="del">
          <ac:chgData name="J Kibble" userId="dc476c08-8986-42d0-9f3b-3148d94c0454" providerId="ADAL" clId="{C0E2ACC3-2A05-4681-9700-E81A2B0A0328}" dt="2024-11-27T13:35:52.093" v="68" actId="478"/>
          <ac:picMkLst>
            <pc:docMk/>
            <pc:sldMk cId="3696754647" sldId="270"/>
            <ac:picMk id="2" creationId="{1BF18011-5B23-B4E2-B8F3-28B4FB9F7FDC}"/>
          </ac:picMkLst>
        </pc:picChg>
        <pc:picChg chg="mod">
          <ac:chgData name="J Kibble" userId="dc476c08-8986-42d0-9f3b-3148d94c0454" providerId="ADAL" clId="{C0E2ACC3-2A05-4681-9700-E81A2B0A0328}" dt="2024-11-27T13:36:36.824" v="78" actId="14100"/>
          <ac:picMkLst>
            <pc:docMk/>
            <pc:sldMk cId="3696754647" sldId="270"/>
            <ac:picMk id="3" creationId="{0838F2A6-40DC-2490-2F1D-3F1AA3C53495}"/>
          </ac:picMkLst>
        </pc:picChg>
        <pc:picChg chg="add mod">
          <ac:chgData name="J Kibble" userId="dc476c08-8986-42d0-9f3b-3148d94c0454" providerId="ADAL" clId="{C0E2ACC3-2A05-4681-9700-E81A2B0A0328}" dt="2024-11-27T13:36:39.531" v="79" actId="14100"/>
          <ac:picMkLst>
            <pc:docMk/>
            <pc:sldMk cId="3696754647" sldId="270"/>
            <ac:picMk id="4" creationId="{372DAA49-EBDF-251F-06D5-D72C9FCBE6C7}"/>
          </ac:picMkLst>
        </pc:picChg>
      </pc:sldChg>
      <pc:sldChg chg="addSp delSp modSp mod">
        <pc:chgData name="J Kibble" userId="dc476c08-8986-42d0-9f3b-3148d94c0454" providerId="ADAL" clId="{C0E2ACC3-2A05-4681-9700-E81A2B0A0328}" dt="2024-11-27T13:57:46.588" v="84" actId="1440"/>
        <pc:sldMkLst>
          <pc:docMk/>
          <pc:sldMk cId="3393052329" sldId="276"/>
        </pc:sldMkLst>
        <pc:picChg chg="add mod">
          <ac:chgData name="J Kibble" userId="dc476c08-8986-42d0-9f3b-3148d94c0454" providerId="ADAL" clId="{C0E2ACC3-2A05-4681-9700-E81A2B0A0328}" dt="2024-11-27T13:57:46.588" v="84" actId="1440"/>
          <ac:picMkLst>
            <pc:docMk/>
            <pc:sldMk cId="3393052329" sldId="276"/>
            <ac:picMk id="4" creationId="{73CAA748-9AC9-6365-11BE-35C765EB941F}"/>
          </ac:picMkLst>
        </pc:picChg>
        <pc:picChg chg="del">
          <ac:chgData name="J Kibble" userId="dc476c08-8986-42d0-9f3b-3148d94c0454" providerId="ADAL" clId="{C0E2ACC3-2A05-4681-9700-E81A2B0A0328}" dt="2024-11-27T13:55:16.869" v="80" actId="478"/>
          <ac:picMkLst>
            <pc:docMk/>
            <pc:sldMk cId="3393052329" sldId="276"/>
            <ac:picMk id="8" creationId="{6AFB295E-8EE4-FAA3-D7C5-6E5F8AB08E45}"/>
          </ac:picMkLst>
        </pc:picChg>
      </pc:sldChg>
      <pc:sldChg chg="addSp delSp modSp mod ord">
        <pc:chgData name="J Kibble" userId="dc476c08-8986-42d0-9f3b-3148d94c0454" providerId="ADAL" clId="{C0E2ACC3-2A05-4681-9700-E81A2B0A0328}" dt="2024-11-27T14:01:39.335" v="96"/>
        <pc:sldMkLst>
          <pc:docMk/>
          <pc:sldMk cId="830520256" sldId="280"/>
        </pc:sldMkLst>
        <pc:spChg chg="mod">
          <ac:chgData name="J Kibble" userId="dc476c08-8986-42d0-9f3b-3148d94c0454" providerId="ADAL" clId="{C0E2ACC3-2A05-4681-9700-E81A2B0A0328}" dt="2024-11-27T13:25:43.138" v="14" actId="313"/>
          <ac:spMkLst>
            <pc:docMk/>
            <pc:sldMk cId="830520256" sldId="280"/>
            <ac:spMk id="2" creationId="{9D4857A5-9448-DDCA-3709-677CDC03F5F2}"/>
          </ac:spMkLst>
        </pc:spChg>
        <pc:picChg chg="del">
          <ac:chgData name="J Kibble" userId="dc476c08-8986-42d0-9f3b-3148d94c0454" providerId="ADAL" clId="{C0E2ACC3-2A05-4681-9700-E81A2B0A0328}" dt="2024-11-27T14:00:26.033" v="86" actId="478"/>
          <ac:picMkLst>
            <pc:docMk/>
            <pc:sldMk cId="830520256" sldId="280"/>
            <ac:picMk id="4" creationId="{9A889557-70FF-0B90-16BF-CE444C4D02CA}"/>
          </ac:picMkLst>
        </pc:picChg>
        <pc:picChg chg="add mod ord modCrop">
          <ac:chgData name="J Kibble" userId="dc476c08-8986-42d0-9f3b-3148d94c0454" providerId="ADAL" clId="{C0E2ACC3-2A05-4681-9700-E81A2B0A0328}" dt="2024-11-27T14:01:05.472" v="92" actId="167"/>
          <ac:picMkLst>
            <pc:docMk/>
            <pc:sldMk cId="830520256" sldId="280"/>
            <ac:picMk id="8" creationId="{317507D0-28DD-C145-48F7-308E5F62657D}"/>
          </ac:picMkLst>
        </pc:picChg>
      </pc:sldChg>
      <pc:sldChg chg="modSp add mod ord">
        <pc:chgData name="J Kibble" userId="dc476c08-8986-42d0-9f3b-3148d94c0454" providerId="ADAL" clId="{C0E2ACC3-2A05-4681-9700-E81A2B0A0328}" dt="2024-11-27T13:35:10.316" v="60"/>
        <pc:sldMkLst>
          <pc:docMk/>
          <pc:sldMk cId="113804512" sldId="281"/>
        </pc:sldMkLst>
        <pc:spChg chg="mod">
          <ac:chgData name="J Kibble" userId="dc476c08-8986-42d0-9f3b-3148d94c0454" providerId="ADAL" clId="{C0E2ACC3-2A05-4681-9700-E81A2B0A0328}" dt="2024-11-27T13:33:59.934" v="56" actId="20577"/>
          <ac:spMkLst>
            <pc:docMk/>
            <pc:sldMk cId="113804512" sldId="281"/>
            <ac:spMk id="5" creationId="{CCF63E5F-6038-A936-368B-CC8674F04CC8}"/>
          </ac:spMkLst>
        </pc:spChg>
      </pc:sldChg>
      <pc:sldChg chg="modSp add del mod">
        <pc:chgData name="J Kibble" userId="dc476c08-8986-42d0-9f3b-3148d94c0454" providerId="ADAL" clId="{C0E2ACC3-2A05-4681-9700-E81A2B0A0328}" dt="2024-11-27T13:57:57.046" v="85" actId="47"/>
        <pc:sldMkLst>
          <pc:docMk/>
          <pc:sldMk cId="3512727170" sldId="282"/>
        </pc:sldMkLst>
        <pc:picChg chg="mod">
          <ac:chgData name="J Kibble" userId="dc476c08-8986-42d0-9f3b-3148d94c0454" providerId="ADAL" clId="{C0E2ACC3-2A05-4681-9700-E81A2B0A0328}" dt="2024-11-27T13:35:49.471" v="67" actId="14100"/>
          <ac:picMkLst>
            <pc:docMk/>
            <pc:sldMk cId="3512727170" sldId="282"/>
            <ac:picMk id="6" creationId="{B861DF6A-87C3-80AB-76F7-6B08932DE3D4}"/>
          </ac:picMkLst>
        </pc:picChg>
      </pc:sldChg>
      <pc:sldMasterChg chg="addSldLayout">
        <pc:chgData name="J Kibble" userId="dc476c08-8986-42d0-9f3b-3148d94c0454" providerId="ADAL" clId="{C0E2ACC3-2A05-4681-9700-E81A2B0A0328}" dt="2024-11-27T13:33:22.462" v="15" actId="27028"/>
        <pc:sldMasterMkLst>
          <pc:docMk/>
          <pc:sldMasterMk cId="2222712635" sldId="2147483660"/>
        </pc:sldMasterMkLst>
        <pc:sldLayoutChg chg="add">
          <pc:chgData name="J Kibble" userId="dc476c08-8986-42d0-9f3b-3148d94c0454" providerId="ADAL" clId="{C0E2ACC3-2A05-4681-9700-E81A2B0A0328}" dt="2024-11-27T13:33:22.462" v="15" actId="27028"/>
          <pc:sldLayoutMkLst>
            <pc:docMk/>
            <pc:sldMasterMk cId="2222712635" sldId="2147483660"/>
            <pc:sldLayoutMk cId="612729827" sldId="2147483692"/>
          </pc:sldLayoutMkLst>
        </pc:sldLayoutChg>
      </pc:sldMasterChg>
    </pc:docChg>
  </pc:docChgLst>
  <pc:docChgLst>
    <pc:chgData name="J Kibble" userId="dc476c08-8986-42d0-9f3b-3148d94c0454" providerId="ADAL" clId="{2DB66410-7A5B-4D06-8992-8082CD3521B7}"/>
    <pc:docChg chg="custSel addSld delSld modSld sldOrd">
      <pc:chgData name="J Kibble" userId="dc476c08-8986-42d0-9f3b-3148d94c0454" providerId="ADAL" clId="{2DB66410-7A5B-4D06-8992-8082CD3521B7}" dt="2023-09-18T08:03:46.277" v="1014"/>
      <pc:docMkLst>
        <pc:docMk/>
      </pc:docMkLst>
      <pc:sldChg chg="delSp modSp mod delAnim modAnim">
        <pc:chgData name="J Kibble" userId="dc476c08-8986-42d0-9f3b-3148d94c0454" providerId="ADAL" clId="{2DB66410-7A5B-4D06-8992-8082CD3521B7}" dt="2023-09-17T20:34:28.751" v="868"/>
        <pc:sldMkLst>
          <pc:docMk/>
          <pc:sldMk cId="3384528305" sldId="259"/>
        </pc:sldMkLst>
        <pc:spChg chg="mod">
          <ac:chgData name="J Kibble" userId="dc476c08-8986-42d0-9f3b-3148d94c0454" providerId="ADAL" clId="{2DB66410-7A5B-4D06-8992-8082CD3521B7}" dt="2023-09-17T19:08:50.416" v="132" actId="20577"/>
          <ac:spMkLst>
            <pc:docMk/>
            <pc:sldMk cId="3384528305" sldId="259"/>
            <ac:spMk id="2" creationId="{00000000-0000-0000-0000-000000000000}"/>
          </ac:spMkLst>
        </pc:spChg>
        <pc:spChg chg="mod">
          <ac:chgData name="J Kibble" userId="dc476c08-8986-42d0-9f3b-3148d94c0454" providerId="ADAL" clId="{2DB66410-7A5B-4D06-8992-8082CD3521B7}" dt="2023-09-17T19:10:28.210" v="225" actId="2710"/>
          <ac:spMkLst>
            <pc:docMk/>
            <pc:sldMk cId="3384528305" sldId="259"/>
            <ac:spMk id="3" creationId="{00000000-0000-0000-0000-000000000000}"/>
          </ac:spMkLst>
        </pc:spChg>
        <pc:spChg chg="del">
          <ac:chgData name="J Kibble" userId="dc476c08-8986-42d0-9f3b-3148d94c0454" providerId="ADAL" clId="{2DB66410-7A5B-4D06-8992-8082CD3521B7}" dt="2023-09-17T19:09:08.176" v="133" actId="478"/>
          <ac:spMkLst>
            <pc:docMk/>
            <pc:sldMk cId="3384528305" sldId="259"/>
            <ac:spMk id="4" creationId="{6FBF2170-AFDE-440C-B623-56D1D09A130A}"/>
          </ac:spMkLst>
        </pc:spChg>
      </pc:sldChg>
      <pc:sldChg chg="modSp mod">
        <pc:chgData name="J Kibble" userId="dc476c08-8986-42d0-9f3b-3148d94c0454" providerId="ADAL" clId="{2DB66410-7A5B-4D06-8992-8082CD3521B7}" dt="2023-09-16T21:59:18.847" v="0" actId="404"/>
        <pc:sldMkLst>
          <pc:docMk/>
          <pc:sldMk cId="2858929783" sldId="260"/>
        </pc:sldMkLst>
        <pc:spChg chg="mod">
          <ac:chgData name="J Kibble" userId="dc476c08-8986-42d0-9f3b-3148d94c0454" providerId="ADAL" clId="{2DB66410-7A5B-4D06-8992-8082CD3521B7}" dt="2023-09-16T21:59:18.847" v="0" actId="404"/>
          <ac:spMkLst>
            <pc:docMk/>
            <pc:sldMk cId="2858929783" sldId="260"/>
            <ac:spMk id="2" creationId="{9D4857A5-9448-DDCA-3709-677CDC03F5F2}"/>
          </ac:spMkLst>
        </pc:spChg>
      </pc:sldChg>
      <pc:sldChg chg="modSp mod">
        <pc:chgData name="J Kibble" userId="dc476c08-8986-42d0-9f3b-3148d94c0454" providerId="ADAL" clId="{2DB66410-7A5B-4D06-8992-8082CD3521B7}" dt="2023-09-16T22:07:37.521" v="29" actId="20577"/>
        <pc:sldMkLst>
          <pc:docMk/>
          <pc:sldMk cId="874344772" sldId="261"/>
        </pc:sldMkLst>
        <pc:spChg chg="mod">
          <ac:chgData name="J Kibble" userId="dc476c08-8986-42d0-9f3b-3148d94c0454" providerId="ADAL" clId="{2DB66410-7A5B-4D06-8992-8082CD3521B7}" dt="2023-09-16T22:07:37.521" v="29" actId="20577"/>
          <ac:spMkLst>
            <pc:docMk/>
            <pc:sldMk cId="874344772" sldId="261"/>
            <ac:spMk id="3" creationId="{00000000-0000-0000-0000-000000000000}"/>
          </ac:spMkLst>
        </pc:spChg>
      </pc:sldChg>
      <pc:sldChg chg="modSp mod">
        <pc:chgData name="J Kibble" userId="dc476c08-8986-42d0-9f3b-3148d94c0454" providerId="ADAL" clId="{2DB66410-7A5B-4D06-8992-8082CD3521B7}" dt="2023-09-16T22:13:31.727" v="74" actId="20577"/>
        <pc:sldMkLst>
          <pc:docMk/>
          <pc:sldMk cId="764324798" sldId="262"/>
        </pc:sldMkLst>
        <pc:spChg chg="mod">
          <ac:chgData name="J Kibble" userId="dc476c08-8986-42d0-9f3b-3148d94c0454" providerId="ADAL" clId="{2DB66410-7A5B-4D06-8992-8082CD3521B7}" dt="2023-09-16T22:13:31.727" v="74" actId="20577"/>
          <ac:spMkLst>
            <pc:docMk/>
            <pc:sldMk cId="764324798" sldId="262"/>
            <ac:spMk id="3" creationId="{00000000-0000-0000-0000-000000000000}"/>
          </ac:spMkLst>
        </pc:spChg>
      </pc:sldChg>
      <pc:sldChg chg="modSp mod">
        <pc:chgData name="J Kibble" userId="dc476c08-8986-42d0-9f3b-3148d94c0454" providerId="ADAL" clId="{2DB66410-7A5B-4D06-8992-8082CD3521B7}" dt="2023-09-16T22:11:38.602" v="69" actId="20577"/>
        <pc:sldMkLst>
          <pc:docMk/>
          <pc:sldMk cId="4018575860" sldId="263"/>
        </pc:sldMkLst>
        <pc:spChg chg="mod">
          <ac:chgData name="J Kibble" userId="dc476c08-8986-42d0-9f3b-3148d94c0454" providerId="ADAL" clId="{2DB66410-7A5B-4D06-8992-8082CD3521B7}" dt="2023-09-16T22:11:38.602" v="69" actId="20577"/>
          <ac:spMkLst>
            <pc:docMk/>
            <pc:sldMk cId="4018575860" sldId="263"/>
            <ac:spMk id="3" creationId="{00000000-0000-0000-0000-000000000000}"/>
          </ac:spMkLst>
        </pc:spChg>
      </pc:sldChg>
      <pc:sldChg chg="modSp mod">
        <pc:chgData name="J Kibble" userId="dc476c08-8986-42d0-9f3b-3148d94c0454" providerId="ADAL" clId="{2DB66410-7A5B-4D06-8992-8082CD3521B7}" dt="2023-09-16T22:19:12.197" v="96" actId="207"/>
        <pc:sldMkLst>
          <pc:docMk/>
          <pc:sldMk cId="1448296533" sldId="264"/>
        </pc:sldMkLst>
        <pc:spChg chg="mod">
          <ac:chgData name="J Kibble" userId="dc476c08-8986-42d0-9f3b-3148d94c0454" providerId="ADAL" clId="{2DB66410-7A5B-4D06-8992-8082CD3521B7}" dt="2023-09-16T22:19:12.197" v="96" actId="207"/>
          <ac:spMkLst>
            <pc:docMk/>
            <pc:sldMk cId="1448296533" sldId="264"/>
            <ac:spMk id="3" creationId="{00000000-0000-0000-0000-000000000000}"/>
          </ac:spMkLst>
        </pc:spChg>
      </pc:sldChg>
      <pc:sldChg chg="addSp modSp mod modAnim">
        <pc:chgData name="J Kibble" userId="dc476c08-8986-42d0-9f3b-3148d94c0454" providerId="ADAL" clId="{2DB66410-7A5B-4D06-8992-8082CD3521B7}" dt="2023-09-17T20:30:39.378" v="864"/>
        <pc:sldMkLst>
          <pc:docMk/>
          <pc:sldMk cId="3696754647" sldId="270"/>
        </pc:sldMkLst>
        <pc:picChg chg="mod">
          <ac:chgData name="J Kibble" userId="dc476c08-8986-42d0-9f3b-3148d94c0454" providerId="ADAL" clId="{2DB66410-7A5B-4D06-8992-8082CD3521B7}" dt="2023-09-17T20:30:10.558" v="861" actId="1076"/>
          <ac:picMkLst>
            <pc:docMk/>
            <pc:sldMk cId="3696754647" sldId="270"/>
            <ac:picMk id="2" creationId="{1BF18011-5B23-B4E2-B8F3-28B4FB9F7FDC}"/>
          </ac:picMkLst>
        </pc:picChg>
        <pc:picChg chg="add mod ord">
          <ac:chgData name="J Kibble" userId="dc476c08-8986-42d0-9f3b-3148d94c0454" providerId="ADAL" clId="{2DB66410-7A5B-4D06-8992-8082CD3521B7}" dt="2023-09-17T20:30:26.299" v="862" actId="14100"/>
          <ac:picMkLst>
            <pc:docMk/>
            <pc:sldMk cId="3696754647" sldId="270"/>
            <ac:picMk id="3" creationId="{0838F2A6-40DC-2490-2F1D-3F1AA3C53495}"/>
          </ac:picMkLst>
        </pc:picChg>
      </pc:sldChg>
      <pc:sldChg chg="del">
        <pc:chgData name="J Kibble" userId="dc476c08-8986-42d0-9f3b-3148d94c0454" providerId="ADAL" clId="{2DB66410-7A5B-4D06-8992-8082CD3521B7}" dt="2023-09-17T20:31:08.790" v="865" actId="47"/>
        <pc:sldMkLst>
          <pc:docMk/>
          <pc:sldMk cId="2095866638" sldId="271"/>
        </pc:sldMkLst>
      </pc:sldChg>
      <pc:sldChg chg="modSp mod">
        <pc:chgData name="J Kibble" userId="dc476c08-8986-42d0-9f3b-3148d94c0454" providerId="ADAL" clId="{2DB66410-7A5B-4D06-8992-8082CD3521B7}" dt="2023-09-17T20:38:52.583" v="870" actId="1076"/>
        <pc:sldMkLst>
          <pc:docMk/>
          <pc:sldMk cId="2714813938" sldId="272"/>
        </pc:sldMkLst>
        <pc:spChg chg="mod">
          <ac:chgData name="J Kibble" userId="dc476c08-8986-42d0-9f3b-3148d94c0454" providerId="ADAL" clId="{2DB66410-7A5B-4D06-8992-8082CD3521B7}" dt="2023-09-17T20:38:52.583" v="870" actId="1076"/>
          <ac:spMkLst>
            <pc:docMk/>
            <pc:sldMk cId="2714813938" sldId="272"/>
            <ac:spMk id="5" creationId="{9F86D438-B504-404C-097B-69B56D2DD435}"/>
          </ac:spMkLst>
        </pc:spChg>
        <pc:picChg chg="mod">
          <ac:chgData name="J Kibble" userId="dc476c08-8986-42d0-9f3b-3148d94c0454" providerId="ADAL" clId="{2DB66410-7A5B-4D06-8992-8082CD3521B7}" dt="2023-09-17T20:38:43.690" v="869" actId="1440"/>
          <ac:picMkLst>
            <pc:docMk/>
            <pc:sldMk cId="2714813938" sldId="272"/>
            <ac:picMk id="2" creationId="{A2E49936-9BFA-0A1B-905C-30DEBABACB92}"/>
          </ac:picMkLst>
        </pc:picChg>
      </pc:sldChg>
      <pc:sldChg chg="del">
        <pc:chgData name="J Kibble" userId="dc476c08-8986-42d0-9f3b-3148d94c0454" providerId="ADAL" clId="{2DB66410-7A5B-4D06-8992-8082CD3521B7}" dt="2023-09-17T20:20:01.155" v="784" actId="47"/>
        <pc:sldMkLst>
          <pc:docMk/>
          <pc:sldMk cId="3045645336" sldId="274"/>
        </pc:sldMkLst>
      </pc:sldChg>
      <pc:sldChg chg="del">
        <pc:chgData name="J Kibble" userId="dc476c08-8986-42d0-9f3b-3148d94c0454" providerId="ADAL" clId="{2DB66410-7A5B-4D06-8992-8082CD3521B7}" dt="2023-09-17T19:06:56.832" v="101" actId="47"/>
        <pc:sldMkLst>
          <pc:docMk/>
          <pc:sldMk cId="1633233874" sldId="275"/>
        </pc:sldMkLst>
      </pc:sldChg>
      <pc:sldChg chg="addSp delSp modSp add mod ord delAnim modAnim">
        <pc:chgData name="J Kibble" userId="dc476c08-8986-42d0-9f3b-3148d94c0454" providerId="ADAL" clId="{2DB66410-7A5B-4D06-8992-8082CD3521B7}" dt="2023-09-18T08:03:46.277" v="1014"/>
        <pc:sldMkLst>
          <pc:docMk/>
          <pc:sldMk cId="3798398348" sldId="275"/>
        </pc:sldMkLst>
        <pc:spChg chg="mod">
          <ac:chgData name="J Kibble" userId="dc476c08-8986-42d0-9f3b-3148d94c0454" providerId="ADAL" clId="{2DB66410-7A5B-4D06-8992-8082CD3521B7}" dt="2023-09-17T19:12:00.927" v="257" actId="20577"/>
          <ac:spMkLst>
            <pc:docMk/>
            <pc:sldMk cId="3798398348" sldId="275"/>
            <ac:spMk id="2" creationId="{00000000-0000-0000-0000-000000000000}"/>
          </ac:spMkLst>
        </pc:spChg>
        <pc:spChg chg="mod">
          <ac:chgData name="J Kibble" userId="dc476c08-8986-42d0-9f3b-3148d94c0454" providerId="ADAL" clId="{2DB66410-7A5B-4D06-8992-8082CD3521B7}" dt="2023-09-18T08:01:25.648" v="1006" actId="1076"/>
          <ac:spMkLst>
            <pc:docMk/>
            <pc:sldMk cId="3798398348" sldId="275"/>
            <ac:spMk id="3" creationId="{00000000-0000-0000-0000-000000000000}"/>
          </ac:spMkLst>
        </pc:spChg>
        <pc:spChg chg="del mod">
          <ac:chgData name="J Kibble" userId="dc476c08-8986-42d0-9f3b-3148d94c0454" providerId="ADAL" clId="{2DB66410-7A5B-4D06-8992-8082CD3521B7}" dt="2023-09-17T19:17:23.788" v="309" actId="478"/>
          <ac:spMkLst>
            <pc:docMk/>
            <pc:sldMk cId="3798398348" sldId="275"/>
            <ac:spMk id="4" creationId="{6FBF2170-AFDE-440C-B623-56D1D09A130A}"/>
          </ac:spMkLst>
        </pc:spChg>
        <pc:spChg chg="add mod">
          <ac:chgData name="J Kibble" userId="dc476c08-8986-42d0-9f3b-3148d94c0454" providerId="ADAL" clId="{2DB66410-7A5B-4D06-8992-8082CD3521B7}" dt="2023-09-18T08:01:33.399" v="1007" actId="1076"/>
          <ac:spMkLst>
            <pc:docMk/>
            <pc:sldMk cId="3798398348" sldId="275"/>
            <ac:spMk id="5" creationId="{F329A682-6CE5-3CA3-1CC7-02E2823895E4}"/>
          </ac:spMkLst>
        </pc:spChg>
        <pc:spChg chg="add mod">
          <ac:chgData name="J Kibble" userId="dc476c08-8986-42d0-9f3b-3148d94c0454" providerId="ADAL" clId="{2DB66410-7A5B-4D06-8992-8082CD3521B7}" dt="2023-09-18T08:01:39.090" v="1008" actId="1076"/>
          <ac:spMkLst>
            <pc:docMk/>
            <pc:sldMk cId="3798398348" sldId="275"/>
            <ac:spMk id="6" creationId="{8D3CD81A-EBB9-696A-54BF-47CE3372B6BA}"/>
          </ac:spMkLst>
        </pc:spChg>
      </pc:sldChg>
      <pc:sldChg chg="addSp delSp modSp add mod delAnim">
        <pc:chgData name="J Kibble" userId="dc476c08-8986-42d0-9f3b-3148d94c0454" providerId="ADAL" clId="{2DB66410-7A5B-4D06-8992-8082CD3521B7}" dt="2023-09-17T20:26:59.420" v="843" actId="14100"/>
        <pc:sldMkLst>
          <pc:docMk/>
          <pc:sldMk cId="3393052329" sldId="276"/>
        </pc:sldMkLst>
        <pc:spChg chg="mod">
          <ac:chgData name="J Kibble" userId="dc476c08-8986-42d0-9f3b-3148d94c0454" providerId="ADAL" clId="{2DB66410-7A5B-4D06-8992-8082CD3521B7}" dt="2023-09-17T19:44:03.917" v="377" actId="20577"/>
          <ac:spMkLst>
            <pc:docMk/>
            <pc:sldMk cId="3393052329" sldId="276"/>
            <ac:spMk id="2" creationId="{00000000-0000-0000-0000-000000000000}"/>
          </ac:spMkLst>
        </pc:spChg>
        <pc:spChg chg="del">
          <ac:chgData name="J Kibble" userId="dc476c08-8986-42d0-9f3b-3148d94c0454" providerId="ADAL" clId="{2DB66410-7A5B-4D06-8992-8082CD3521B7}" dt="2023-09-17T19:40:11.475" v="338" actId="478"/>
          <ac:spMkLst>
            <pc:docMk/>
            <pc:sldMk cId="3393052329" sldId="276"/>
            <ac:spMk id="3" creationId="{00000000-0000-0000-0000-000000000000}"/>
          </ac:spMkLst>
        </pc:spChg>
        <pc:spChg chg="del">
          <ac:chgData name="J Kibble" userId="dc476c08-8986-42d0-9f3b-3148d94c0454" providerId="ADAL" clId="{2DB66410-7A5B-4D06-8992-8082CD3521B7}" dt="2023-09-17T19:40:16.125" v="339" actId="478"/>
          <ac:spMkLst>
            <pc:docMk/>
            <pc:sldMk cId="3393052329" sldId="276"/>
            <ac:spMk id="5" creationId="{F329A682-6CE5-3CA3-1CC7-02E2823895E4}"/>
          </ac:spMkLst>
        </pc:spChg>
        <pc:spChg chg="del">
          <ac:chgData name="J Kibble" userId="dc476c08-8986-42d0-9f3b-3148d94c0454" providerId="ADAL" clId="{2DB66410-7A5B-4D06-8992-8082CD3521B7}" dt="2023-09-17T19:40:19.493" v="340" actId="478"/>
          <ac:spMkLst>
            <pc:docMk/>
            <pc:sldMk cId="3393052329" sldId="276"/>
            <ac:spMk id="6" creationId="{8D3CD81A-EBB9-696A-54BF-47CE3372B6BA}"/>
          </ac:spMkLst>
        </pc:spChg>
        <pc:spChg chg="add del mod">
          <ac:chgData name="J Kibble" userId="dc476c08-8986-42d0-9f3b-3148d94c0454" providerId="ADAL" clId="{2DB66410-7A5B-4D06-8992-8082CD3521B7}" dt="2023-09-17T20:26:27.773" v="837" actId="478"/>
          <ac:spMkLst>
            <pc:docMk/>
            <pc:sldMk cId="3393052329" sldId="276"/>
            <ac:spMk id="7" creationId="{4C13EFCD-7D41-C2D7-EF07-42F3E0397D02}"/>
          </ac:spMkLst>
        </pc:spChg>
        <pc:picChg chg="add mod">
          <ac:chgData name="J Kibble" userId="dc476c08-8986-42d0-9f3b-3148d94c0454" providerId="ADAL" clId="{2DB66410-7A5B-4D06-8992-8082CD3521B7}" dt="2023-09-17T20:26:59.420" v="843" actId="14100"/>
          <ac:picMkLst>
            <pc:docMk/>
            <pc:sldMk cId="3393052329" sldId="276"/>
            <ac:picMk id="8" creationId="{6AFB295E-8EE4-FAA3-D7C5-6E5F8AB08E45}"/>
          </ac:picMkLst>
        </pc:picChg>
      </pc:sldChg>
      <pc:sldChg chg="addSp modSp add mod ord modAnim">
        <pc:chgData name="J Kibble" userId="dc476c08-8986-42d0-9f3b-3148d94c0454" providerId="ADAL" clId="{2DB66410-7A5B-4D06-8992-8082CD3521B7}" dt="2023-09-17T20:21:24.708" v="827" actId="113"/>
        <pc:sldMkLst>
          <pc:docMk/>
          <pc:sldMk cId="1769136030" sldId="277"/>
        </pc:sldMkLst>
        <pc:spChg chg="mod">
          <ac:chgData name="J Kibble" userId="dc476c08-8986-42d0-9f3b-3148d94c0454" providerId="ADAL" clId="{2DB66410-7A5B-4D06-8992-8082CD3521B7}" dt="2023-09-17T20:03:29.665" v="581" actId="27636"/>
          <ac:spMkLst>
            <pc:docMk/>
            <pc:sldMk cId="1769136030" sldId="277"/>
            <ac:spMk id="2" creationId="{00000000-0000-0000-0000-000000000000}"/>
          </ac:spMkLst>
        </pc:spChg>
        <pc:spChg chg="add mod">
          <ac:chgData name="J Kibble" userId="dc476c08-8986-42d0-9f3b-3148d94c0454" providerId="ADAL" clId="{2DB66410-7A5B-4D06-8992-8082CD3521B7}" dt="2023-09-17T20:21:06.238" v="825" actId="2711"/>
          <ac:spMkLst>
            <pc:docMk/>
            <pc:sldMk cId="1769136030" sldId="277"/>
            <ac:spMk id="3" creationId="{9ABF8486-1D6A-9DFA-8564-5BE2B565A93C}"/>
          </ac:spMkLst>
        </pc:spChg>
        <pc:spChg chg="mod">
          <ac:chgData name="J Kibble" userId="dc476c08-8986-42d0-9f3b-3148d94c0454" providerId="ADAL" clId="{2DB66410-7A5B-4D06-8992-8082CD3521B7}" dt="2023-09-17T20:21:24.708" v="827" actId="113"/>
          <ac:spMkLst>
            <pc:docMk/>
            <pc:sldMk cId="1769136030" sldId="277"/>
            <ac:spMk id="7" creationId="{4C13EFCD-7D41-C2D7-EF07-42F3E0397D02}"/>
          </ac:spMkLst>
        </pc:spChg>
      </pc:sldChg>
      <pc:sldChg chg="modSp add mod modAnim">
        <pc:chgData name="J Kibble" userId="dc476c08-8986-42d0-9f3b-3148d94c0454" providerId="ADAL" clId="{2DB66410-7A5B-4D06-8992-8082CD3521B7}" dt="2023-09-17T20:15:51.319" v="777"/>
        <pc:sldMkLst>
          <pc:docMk/>
          <pc:sldMk cId="3410644236" sldId="278"/>
        </pc:sldMkLst>
        <pc:spChg chg="mod">
          <ac:chgData name="J Kibble" userId="dc476c08-8986-42d0-9f3b-3148d94c0454" providerId="ADAL" clId="{2DB66410-7A5B-4D06-8992-8082CD3521B7}" dt="2023-09-17T20:15:05.420" v="770" actId="14100"/>
          <ac:spMkLst>
            <pc:docMk/>
            <pc:sldMk cId="3410644236" sldId="278"/>
            <ac:spMk id="7" creationId="{4C13EFCD-7D41-C2D7-EF07-42F3E0397D02}"/>
          </ac:spMkLst>
        </pc:spChg>
      </pc:sldChg>
      <pc:sldChg chg="addSp delSp modSp add mod ord">
        <pc:chgData name="J Kibble" userId="dc476c08-8986-42d0-9f3b-3148d94c0454" providerId="ADAL" clId="{2DB66410-7A5B-4D06-8992-8082CD3521B7}" dt="2023-09-17T20:27:42.653" v="846" actId="1076"/>
        <pc:sldMkLst>
          <pc:docMk/>
          <pc:sldMk cId="3688974858" sldId="279"/>
        </pc:sldMkLst>
        <pc:spChg chg="del">
          <ac:chgData name="J Kibble" userId="dc476c08-8986-42d0-9f3b-3148d94c0454" providerId="ADAL" clId="{2DB66410-7A5B-4D06-8992-8082CD3521B7}" dt="2023-09-17T20:17:40.940" v="779" actId="478"/>
          <ac:spMkLst>
            <pc:docMk/>
            <pc:sldMk cId="3688974858" sldId="279"/>
            <ac:spMk id="3" creationId="{00000000-0000-0000-0000-000000000000}"/>
          </ac:spMkLst>
        </pc:spChg>
        <pc:spChg chg="add del mod">
          <ac:chgData name="J Kibble" userId="dc476c08-8986-42d0-9f3b-3148d94c0454" providerId="ADAL" clId="{2DB66410-7A5B-4D06-8992-8082CD3521B7}" dt="2023-09-17T20:17:44.163" v="780" actId="478"/>
          <ac:spMkLst>
            <pc:docMk/>
            <pc:sldMk cId="3688974858" sldId="279"/>
            <ac:spMk id="5" creationId="{BBD8783F-52EB-25B2-3149-A1D246831EB6}"/>
          </ac:spMkLst>
        </pc:spChg>
        <pc:picChg chg="add mod">
          <ac:chgData name="J Kibble" userId="dc476c08-8986-42d0-9f3b-3148d94c0454" providerId="ADAL" clId="{2DB66410-7A5B-4D06-8992-8082CD3521B7}" dt="2023-09-17T20:27:42.653" v="846" actId="1076"/>
          <ac:picMkLst>
            <pc:docMk/>
            <pc:sldMk cId="3688974858" sldId="279"/>
            <ac:picMk id="6" creationId="{BE193DF1-728F-8CAA-CE06-E605A52995F8}"/>
          </ac:picMkLst>
        </pc:picChg>
      </pc:sldChg>
      <pc:sldChg chg="add ord">
        <pc:chgData name="J Kibble" userId="dc476c08-8986-42d0-9f3b-3148d94c0454" providerId="ADAL" clId="{2DB66410-7A5B-4D06-8992-8082CD3521B7}" dt="2023-09-17T20:20:40.210" v="823"/>
        <pc:sldMkLst>
          <pc:docMk/>
          <pc:sldMk cId="830520256" sldId="280"/>
        </pc:sldMkLst>
      </pc:sldChg>
    </pc:docChg>
  </pc:docChgLst>
  <pc:docChgLst>
    <pc:chgData name="J Kibble" userId="dc476c08-8986-42d0-9f3b-3148d94c0454" providerId="ADAL" clId="{3A14F90E-BD64-47F9-882D-181266DCDDFB}"/>
    <pc:docChg chg="modSld">
      <pc:chgData name="J Kibble" userId="dc476c08-8986-42d0-9f3b-3148d94c0454" providerId="ADAL" clId="{3A14F90E-BD64-47F9-882D-181266DCDDFB}" dt="2024-01-15T11:26:26.444" v="1" actId="207"/>
      <pc:docMkLst>
        <pc:docMk/>
      </pc:docMkLst>
      <pc:sldChg chg="modSp mod">
        <pc:chgData name="J Kibble" userId="dc476c08-8986-42d0-9f3b-3148d94c0454" providerId="ADAL" clId="{3A14F90E-BD64-47F9-882D-181266DCDDFB}" dt="2024-01-15T11:26:26.444" v="1" actId="207"/>
        <pc:sldMkLst>
          <pc:docMk/>
          <pc:sldMk cId="874344772" sldId="261"/>
        </pc:sldMkLst>
        <pc:spChg chg="mod">
          <ac:chgData name="J Kibble" userId="dc476c08-8986-42d0-9f3b-3148d94c0454" providerId="ADAL" clId="{3A14F90E-BD64-47F9-882D-181266DCDDFB}" dt="2024-01-15T11:26:26.444" v="1" actId="207"/>
          <ac:spMkLst>
            <pc:docMk/>
            <pc:sldMk cId="874344772" sldId="261"/>
            <ac:spMk id="3" creationId="{00000000-0000-0000-0000-000000000000}"/>
          </ac:spMkLst>
        </pc:spChg>
      </pc:sldChg>
      <pc:sldChg chg="modSp mod">
        <pc:chgData name="J Kibble" userId="dc476c08-8986-42d0-9f3b-3148d94c0454" providerId="ADAL" clId="{3A14F90E-BD64-47F9-882D-181266DCDDFB}" dt="2024-01-15T11:26:10.396" v="0" actId="207"/>
        <pc:sldMkLst>
          <pc:docMk/>
          <pc:sldMk cId="4018575860" sldId="263"/>
        </pc:sldMkLst>
        <pc:spChg chg="mod">
          <ac:chgData name="J Kibble" userId="dc476c08-8986-42d0-9f3b-3148d94c0454" providerId="ADAL" clId="{3A14F90E-BD64-47F9-882D-181266DCDDFB}" dt="2024-01-15T11:26:10.396" v="0" actId="207"/>
          <ac:spMkLst>
            <pc:docMk/>
            <pc:sldMk cId="4018575860" sldId="263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4B04A-799F-47C4-B479-656477086ED2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3F2A5-A7AC-4285-A921-CD6B4A028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85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93F2A5-A7AC-4285-A921-CD6B4A0280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831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93F2A5-A7AC-4285-A921-CD6B4A02803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236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93F2A5-A7AC-4285-A921-CD6B4A02803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004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1388103B-99CF-DF47-B046-B2FC12ECCB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5000"/>
          </a:blip>
          <a:stretch>
            <a:fillRect/>
          </a:stretch>
        </p:blipFill>
        <p:spPr>
          <a:xfrm>
            <a:off x="-1070741" y="-1025886"/>
            <a:ext cx="10380995" cy="96835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27A7AA-C15B-7432-C93F-68B744FD79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5818" y="5516432"/>
            <a:ext cx="1393036" cy="9872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B41C57D-054B-1740-9AB1-C617B4E2DF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61336"/>
            <a:ext cx="9144000" cy="401444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56FB0CB5-F959-5746-A299-48B805A83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85" y="309630"/>
            <a:ext cx="7886700" cy="842766"/>
          </a:xfrm>
        </p:spPr>
        <p:txBody>
          <a:bodyPr anchor="ctr">
            <a:normAutofit/>
          </a:bodyPr>
          <a:lstStyle>
            <a:lvl1pPr marL="0" indent="0">
              <a:tabLst/>
              <a:defRPr sz="4000" b="1" i="0">
                <a:solidFill>
                  <a:srgbClr val="2B2F4A"/>
                </a:solidFill>
                <a:latin typeface="Lato" panose="020F0502020204030203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00FDE43-683F-0B4D-9D58-4E6AC259E7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2685" y="1290966"/>
            <a:ext cx="7886700" cy="401444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rgbClr val="2B2F4A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 sz="1600">
                <a:solidFill>
                  <a:srgbClr val="D13939"/>
                </a:solidFill>
              </a:defRPr>
            </a:lvl2pPr>
            <a:lvl3pPr marL="914400" indent="0">
              <a:buNone/>
              <a:defRPr sz="1600">
                <a:solidFill>
                  <a:srgbClr val="D13939"/>
                </a:solidFill>
              </a:defRPr>
            </a:lvl3pPr>
            <a:lvl4pPr marL="1371600" indent="0">
              <a:buNone/>
              <a:defRPr sz="1600">
                <a:solidFill>
                  <a:srgbClr val="D13939"/>
                </a:solidFill>
              </a:defRPr>
            </a:lvl4pPr>
            <a:lvl5pPr marL="1828800" indent="0">
              <a:buNone/>
              <a:defRPr sz="1600">
                <a:solidFill>
                  <a:srgbClr val="D13939"/>
                </a:solidFill>
              </a:defRPr>
            </a:lvl5pPr>
          </a:lstStyle>
          <a:p>
            <a:pPr lvl="0"/>
            <a:r>
              <a:rPr lang="en-GB"/>
              <a:t>Click to add text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298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678" userDrawn="1">
          <p15:clr>
            <a:srgbClr val="FBAE40"/>
          </p15:clr>
        </p15:guide>
        <p15:guide id="3" pos="5329" userDrawn="1">
          <p15:clr>
            <a:srgbClr val="FBAE40"/>
          </p15:clr>
        </p15:guide>
        <p15:guide id="4" pos="43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1388103B-99CF-DF47-B046-B2FC12ECCB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5000"/>
          </a:blip>
          <a:stretch>
            <a:fillRect/>
          </a:stretch>
        </p:blipFill>
        <p:spPr>
          <a:xfrm>
            <a:off x="-1070741" y="-1025886"/>
            <a:ext cx="10380995" cy="96835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27A7AA-C15B-7432-C93F-68B744FD79D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55818" y="5516432"/>
            <a:ext cx="1393036" cy="9872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B41C57D-054B-1740-9AB1-C617B4E2DF8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6461336"/>
            <a:ext cx="9144000" cy="401444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56FB0CB5-F959-5746-A299-48B805A83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85" y="309630"/>
            <a:ext cx="7886700" cy="842766"/>
          </a:xfrm>
        </p:spPr>
        <p:txBody>
          <a:bodyPr anchor="ctr">
            <a:normAutofit/>
          </a:bodyPr>
          <a:lstStyle>
            <a:lvl1pPr marL="0" indent="0">
              <a:tabLst/>
              <a:defRPr sz="4000" b="1" i="0">
                <a:solidFill>
                  <a:srgbClr val="2B2F4A"/>
                </a:solidFill>
                <a:latin typeface="Montserrat SemiBold" pitchFamily="2" charset="77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00FDE43-683F-0B4D-9D58-4E6AC259E7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2685" y="1290966"/>
            <a:ext cx="7886700" cy="401444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rgbClr val="2B2F4A"/>
                </a:solidFill>
                <a:latin typeface="Montserrat" pitchFamily="2" charset="77"/>
              </a:defRPr>
            </a:lvl1pPr>
            <a:lvl2pPr marL="457200" indent="0">
              <a:buNone/>
              <a:defRPr sz="1600">
                <a:solidFill>
                  <a:srgbClr val="D13939"/>
                </a:solidFill>
              </a:defRPr>
            </a:lvl2pPr>
            <a:lvl3pPr marL="914400" indent="0">
              <a:buNone/>
              <a:defRPr sz="1600">
                <a:solidFill>
                  <a:srgbClr val="D13939"/>
                </a:solidFill>
              </a:defRPr>
            </a:lvl3pPr>
            <a:lvl4pPr marL="1371600" indent="0">
              <a:buNone/>
              <a:defRPr sz="1600">
                <a:solidFill>
                  <a:srgbClr val="D13939"/>
                </a:solidFill>
              </a:defRPr>
            </a:lvl4pPr>
            <a:lvl5pPr marL="1828800" indent="0">
              <a:buNone/>
              <a:defRPr sz="1600">
                <a:solidFill>
                  <a:srgbClr val="D13939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7298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678" userDrawn="1">
          <p15:clr>
            <a:srgbClr val="FBAE40"/>
          </p15:clr>
        </p15:guide>
        <p15:guide id="3" pos="5329" userDrawn="1">
          <p15:clr>
            <a:srgbClr val="FBAE40"/>
          </p15:clr>
        </p15:guide>
        <p15:guide id="4" pos="43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with logo - Blue Line">
    <p:bg>
      <p:bgPr>
        <a:solidFill>
          <a:srgbClr val="2B2F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293DE9-1C0A-194D-90F7-653B14FEAD8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501340"/>
            <a:ext cx="9144000" cy="40144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56D53157-036A-2741-A8DE-047CA362C0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13" name="Title 15">
            <a:extLst>
              <a:ext uri="{FF2B5EF4-FFF2-40B4-BE49-F238E27FC236}">
                <a16:creationId xmlns:a16="http://schemas.microsoft.com/office/drawing/2014/main" id="{CFBF2CE5-BE76-7941-BC38-3B3DF8368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13" y="4125794"/>
            <a:ext cx="7886700" cy="1325563"/>
          </a:xfrm>
        </p:spPr>
        <p:txBody>
          <a:bodyPr anchor="b">
            <a:normAutofit/>
          </a:bodyPr>
          <a:lstStyle>
            <a:lvl1pPr marL="0" indent="0">
              <a:tabLst/>
              <a:defRPr sz="4000" b="1" i="0">
                <a:solidFill>
                  <a:schemeClr val="bg1"/>
                </a:solidFill>
                <a:latin typeface="Montserrat SemiBold" pitchFamily="2" charset="77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FAF7979F-CCD4-DA43-954E-845714F4DBF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870410" y="650312"/>
            <a:ext cx="1630294" cy="937419"/>
          </a:xfrm>
          <a:prstGeom prst="rect">
            <a:avLst/>
          </a:prstGeom>
        </p:spPr>
      </p:pic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36F9606A-FB6B-CB4B-A33A-6A2DA3226E3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3413" y="5681663"/>
            <a:ext cx="7886700" cy="401444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rgbClr val="D13939"/>
                </a:solidFill>
                <a:latin typeface="Montserrat" pitchFamily="2" charset="77"/>
              </a:defRPr>
            </a:lvl1pPr>
            <a:lvl2pPr marL="457200" indent="0">
              <a:buNone/>
              <a:defRPr sz="1600">
                <a:solidFill>
                  <a:srgbClr val="D13939"/>
                </a:solidFill>
              </a:defRPr>
            </a:lvl2pPr>
            <a:lvl3pPr marL="914400" indent="0">
              <a:buNone/>
              <a:defRPr sz="1600">
                <a:solidFill>
                  <a:srgbClr val="D13939"/>
                </a:solidFill>
              </a:defRPr>
            </a:lvl3pPr>
            <a:lvl4pPr marL="1371600" indent="0">
              <a:buNone/>
              <a:defRPr sz="1600">
                <a:solidFill>
                  <a:srgbClr val="D13939"/>
                </a:solidFill>
              </a:defRPr>
            </a:lvl4pPr>
            <a:lvl5pPr marL="1828800" indent="0">
              <a:buNone/>
              <a:defRPr sz="1600">
                <a:solidFill>
                  <a:srgbClr val="D13939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349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8C1E62F-2F62-F54B-B957-DDF0FFF4BA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461336"/>
            <a:ext cx="9144000" cy="401444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2E285CFC-CB9D-6849-9949-A25072642C9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6C9DE98F-D496-CB42-A667-752C3589D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 b="1" i="0">
                <a:solidFill>
                  <a:srgbClr val="2B2F4A"/>
                </a:solidFill>
                <a:latin typeface="Montserrat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Content Placeholder 14">
            <a:extLst>
              <a:ext uri="{FF2B5EF4-FFF2-40B4-BE49-F238E27FC236}">
                <a16:creationId xmlns:a16="http://schemas.microsoft.com/office/drawing/2014/main" id="{FCB8B974-46A1-E34D-8864-527DCFFB0B1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B2F4A"/>
                </a:solidFill>
                <a:latin typeface="Montserrat" pitchFamily="2" charset="77"/>
              </a:defRPr>
            </a:lvl1pPr>
            <a:lvl2pPr>
              <a:defRPr>
                <a:solidFill>
                  <a:srgbClr val="2B2F4A"/>
                </a:solidFill>
                <a:latin typeface="Montserrat" pitchFamily="2" charset="77"/>
              </a:defRPr>
            </a:lvl2pPr>
            <a:lvl3pPr>
              <a:defRPr>
                <a:solidFill>
                  <a:srgbClr val="2B2F4A"/>
                </a:solidFill>
                <a:latin typeface="Montserrat" pitchFamily="2" charset="77"/>
              </a:defRPr>
            </a:lvl3pPr>
            <a:lvl4pPr>
              <a:defRPr>
                <a:solidFill>
                  <a:srgbClr val="2B2F4A"/>
                </a:solidFill>
                <a:latin typeface="Montserrat" pitchFamily="2" charset="77"/>
              </a:defRPr>
            </a:lvl4pPr>
            <a:lvl5pPr>
              <a:defRPr>
                <a:solidFill>
                  <a:srgbClr val="2B2F4A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055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- Blue">
    <p:bg>
      <p:bgPr>
        <a:solidFill>
          <a:srgbClr val="2B2F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72F8F3D-6F7E-CB4E-9666-C7D1795CE1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501340"/>
            <a:ext cx="9144000" cy="40144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F5C25BF8-228C-CC4C-8DF6-3FBE0A4D8CF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DA8E52A5-3DCF-5943-A8AF-4C7452590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 b="1" i="0">
                <a:solidFill>
                  <a:schemeClr val="bg1"/>
                </a:solidFill>
                <a:latin typeface="Montserrat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Content Placeholder 14">
            <a:extLst>
              <a:ext uri="{FF2B5EF4-FFF2-40B4-BE49-F238E27FC236}">
                <a16:creationId xmlns:a16="http://schemas.microsoft.com/office/drawing/2014/main" id="{1501E62F-568B-5B44-80BA-194E6629DE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ontserrat" pitchFamily="2" charset="77"/>
              </a:defRPr>
            </a:lvl1pPr>
            <a:lvl2pPr>
              <a:defRPr>
                <a:solidFill>
                  <a:schemeClr val="bg1"/>
                </a:solidFill>
                <a:latin typeface="Montserrat" pitchFamily="2" charset="77"/>
              </a:defRPr>
            </a:lvl2pPr>
            <a:lvl3pPr>
              <a:defRPr>
                <a:solidFill>
                  <a:schemeClr val="bg1"/>
                </a:solidFill>
                <a:latin typeface="Montserrat" pitchFamily="2" charset="77"/>
              </a:defRPr>
            </a:lvl3pPr>
            <a:lvl4pPr>
              <a:defRPr>
                <a:solidFill>
                  <a:schemeClr val="bg1"/>
                </a:solidFill>
                <a:latin typeface="Montserrat" pitchFamily="2" charset="77"/>
              </a:defRPr>
            </a:lvl4pPr>
            <a:lvl5pPr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Dark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57B9DF-53EB-DF4A-AFF4-6AA5FBEA3C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461336"/>
            <a:ext cx="9144000" cy="40144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218BCBC-A554-794A-864B-0038E92A8DF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A1D2AA-26E5-914E-B5CB-3694F758E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 b="1" i="0">
                <a:solidFill>
                  <a:srgbClr val="2B2F4A"/>
                </a:solidFill>
                <a:latin typeface="Montserrat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915DDB5-0D2C-794D-A07D-D0C78FF82A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646613" y="1825625"/>
            <a:ext cx="3868737" cy="4351338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Content Placeholder 14">
            <a:extLst>
              <a:ext uri="{FF2B5EF4-FFF2-40B4-BE49-F238E27FC236}">
                <a16:creationId xmlns:a16="http://schemas.microsoft.com/office/drawing/2014/main" id="{70801E7C-F2D1-EE40-8370-611EA232224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8650" y="1825625"/>
            <a:ext cx="3869266" cy="4351338"/>
          </a:xfrm>
        </p:spPr>
        <p:txBody>
          <a:bodyPr/>
          <a:lstStyle>
            <a:lvl1pPr>
              <a:defRPr>
                <a:solidFill>
                  <a:srgbClr val="2B2F4A"/>
                </a:solidFill>
                <a:latin typeface="Montserrat" pitchFamily="2" charset="77"/>
              </a:defRPr>
            </a:lvl1pPr>
            <a:lvl2pPr>
              <a:defRPr>
                <a:solidFill>
                  <a:srgbClr val="2B2F4A"/>
                </a:solidFill>
                <a:latin typeface="Montserrat" pitchFamily="2" charset="77"/>
              </a:defRPr>
            </a:lvl2pPr>
            <a:lvl3pPr>
              <a:defRPr>
                <a:solidFill>
                  <a:srgbClr val="2B2F4A"/>
                </a:solidFill>
                <a:latin typeface="Montserrat" pitchFamily="2" charset="77"/>
              </a:defRPr>
            </a:lvl3pPr>
            <a:lvl4pPr>
              <a:defRPr>
                <a:solidFill>
                  <a:srgbClr val="2B2F4A"/>
                </a:solidFill>
                <a:latin typeface="Montserrat" pitchFamily="2" charset="77"/>
              </a:defRPr>
            </a:lvl4pPr>
            <a:lvl5pPr>
              <a:defRPr>
                <a:solidFill>
                  <a:srgbClr val="2B2F4A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773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 - Blue">
    <p:bg>
      <p:bgPr>
        <a:solidFill>
          <a:srgbClr val="2B2F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DE5F1E67-1FEC-0248-BA00-7D6BF9313F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501340"/>
            <a:ext cx="9144000" cy="401444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54C9661F-1302-6A41-9486-FAF7CDBDBC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82AF5715-60EA-6B40-A777-C1EA280AF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 b="1" i="0">
                <a:solidFill>
                  <a:schemeClr val="bg1"/>
                </a:solidFill>
                <a:latin typeface="Montserrat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" name="Table Placeholder 24">
            <a:extLst>
              <a:ext uri="{FF2B5EF4-FFF2-40B4-BE49-F238E27FC236}">
                <a16:creationId xmlns:a16="http://schemas.microsoft.com/office/drawing/2014/main" id="{80669E08-8FB8-2847-B235-3FF3747BA3B8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4646082" y="1825624"/>
            <a:ext cx="3869267" cy="43719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0" name="Content Placeholder 14">
            <a:extLst>
              <a:ext uri="{FF2B5EF4-FFF2-40B4-BE49-F238E27FC236}">
                <a16:creationId xmlns:a16="http://schemas.microsoft.com/office/drawing/2014/main" id="{6B1488F2-B810-8C42-94D6-7B1E45B2EAD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8650" y="1825625"/>
            <a:ext cx="3869266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ontserrat" pitchFamily="2" charset="77"/>
              </a:defRPr>
            </a:lvl1pPr>
            <a:lvl2pPr>
              <a:defRPr>
                <a:solidFill>
                  <a:schemeClr val="bg1"/>
                </a:solidFill>
                <a:latin typeface="Montserrat" pitchFamily="2" charset="77"/>
              </a:defRPr>
            </a:lvl2pPr>
            <a:lvl3pPr>
              <a:defRPr>
                <a:solidFill>
                  <a:schemeClr val="bg1"/>
                </a:solidFill>
                <a:latin typeface="Montserrat" pitchFamily="2" charset="77"/>
              </a:defRPr>
            </a:lvl3pPr>
            <a:lvl4pPr>
              <a:defRPr>
                <a:solidFill>
                  <a:schemeClr val="bg1"/>
                </a:solidFill>
                <a:latin typeface="Montserrat" pitchFamily="2" charset="77"/>
              </a:defRPr>
            </a:lvl4pPr>
            <a:lvl5pPr>
              <a:defRPr>
                <a:solidFill>
                  <a:schemeClr val="bg1"/>
                </a:solidFill>
                <a:latin typeface="Montserrat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76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- Dark 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57B9DF-53EB-DF4A-AFF4-6AA5FBEA3C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461336"/>
            <a:ext cx="9144000" cy="401444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218BCBC-A554-794A-864B-0038E92A8DF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A1D2AA-26E5-914E-B5CB-3694F758E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 b="1" i="0">
                <a:solidFill>
                  <a:srgbClr val="2B2F4A"/>
                </a:solidFill>
                <a:latin typeface="Montserrat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64591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- Dark Blue">
    <p:bg>
      <p:bgPr>
        <a:solidFill>
          <a:srgbClr val="2B2F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A8231C-67D6-294D-9579-443F0D90C7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501340"/>
            <a:ext cx="9144000" cy="401444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AB181E4D-8C8D-FB4E-9512-81B3F1B8E90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5000"/>
          </a:blip>
          <a:stretch>
            <a:fillRect/>
          </a:stretch>
        </p:blipFill>
        <p:spPr>
          <a:xfrm>
            <a:off x="-1038566" y="-741405"/>
            <a:ext cx="10323666" cy="9683599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410FD1-0B49-9248-91F9-15AD0A0F8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 b="1" i="0">
                <a:solidFill>
                  <a:schemeClr val="bg1"/>
                </a:solidFill>
                <a:latin typeface="Montserrat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44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22712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61" r:id="rId2"/>
    <p:sldLayoutId id="2147483685" r:id="rId3"/>
    <p:sldLayoutId id="2147483662" r:id="rId4"/>
    <p:sldLayoutId id="2147483686" r:id="rId5"/>
    <p:sldLayoutId id="2147483668" r:id="rId6"/>
    <p:sldLayoutId id="2147483688" r:id="rId7"/>
    <p:sldLayoutId id="2147483691" r:id="rId8"/>
    <p:sldLayoutId id="2147483690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Lato Black" panose="020F0502020204030203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17507D0-28DD-C145-48F7-308E5F6265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762"/>
          <a:stretch/>
        </p:blipFill>
        <p:spPr>
          <a:xfrm>
            <a:off x="677" y="0"/>
            <a:ext cx="9143323" cy="595024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C429A-243D-98C3-A3AE-B8D4B3D3D6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5775404"/>
            <a:ext cx="9144000" cy="1095912"/>
          </a:xfrm>
          <a:solidFill>
            <a:srgbClr val="002060"/>
          </a:solidFill>
        </p:spPr>
        <p:txBody>
          <a:bodyPr/>
          <a:lstStyle/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</a:rPr>
              <a:t> James Kibble</a:t>
            </a:r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4857A5-9448-DDCA-3709-677CDC03F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97118"/>
            <a:ext cx="7886700" cy="862329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St. </a:t>
            </a:r>
            <a:r>
              <a:rPr lang="en-GB" sz="3600" dirty="0" err="1">
                <a:solidFill>
                  <a:schemeClr val="bg1"/>
                </a:solidFill>
              </a:rPr>
              <a:t>Clement’s</a:t>
            </a:r>
            <a:r>
              <a:rPr lang="en-GB" sz="3600" dirty="0">
                <a:solidFill>
                  <a:schemeClr val="bg1"/>
                </a:solidFill>
              </a:rPr>
              <a:t> Consultation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D04ACB-105D-2154-6C76-8534C42438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9285" y="5999862"/>
            <a:ext cx="1359479" cy="7790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E9AE17-8A1C-CA8A-0918-869372715B21}"/>
              </a:ext>
            </a:extLst>
          </p:cNvPr>
          <p:cNvSpPr/>
          <p:nvPr/>
        </p:nvSpPr>
        <p:spPr>
          <a:xfrm>
            <a:off x="8460418" y="6356412"/>
            <a:ext cx="590963" cy="37286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520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38F2A6-40DC-2490-2F1D-3F1AA3C53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7279" y="163695"/>
            <a:ext cx="2100404" cy="149239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F86D438-B504-404C-097B-69B56D2DD435}"/>
              </a:ext>
            </a:extLst>
          </p:cNvPr>
          <p:cNvSpPr txBox="1">
            <a:spLocks/>
          </p:cNvSpPr>
          <p:nvPr/>
        </p:nvSpPr>
        <p:spPr>
          <a:xfrm>
            <a:off x="292962" y="278715"/>
            <a:ext cx="7593737" cy="9472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rgbClr val="2B2F4A"/>
                </a:solidFill>
                <a:latin typeface="Montserrat SemiBold" pitchFamily="2" charset="77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002060"/>
                </a:solidFill>
              </a:rPr>
              <a:t>Who are we?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2DAA49-EBDF-251F-06D5-D72C9FCBE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475" y="1226005"/>
            <a:ext cx="6128804" cy="4971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675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Xavier Journey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35270" y="1166067"/>
            <a:ext cx="5601736" cy="2412439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dirty="0"/>
              <a:t>2016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2 Teaching Schools &amp; 7 feeder Primary Schools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b="1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29A682-6CE5-3CA3-1CC7-02E2823895E4}"/>
              </a:ext>
            </a:extLst>
          </p:cNvPr>
          <p:cNvSpPr txBox="1">
            <a:spLocks/>
          </p:cNvSpPr>
          <p:nvPr/>
        </p:nvSpPr>
        <p:spPr>
          <a:xfrm>
            <a:off x="2023503" y="1986411"/>
            <a:ext cx="3638150" cy="24124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dirty="0"/>
              <a:t>2024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19 Schools across 4 Deaneries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3 Secondary Schools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16 Primary Schools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Xavier CET Central Team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Xavier Teaching School Hub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Xavier Teach South East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D3CD81A-EBB9-696A-54BF-47CE3372B6BA}"/>
              </a:ext>
            </a:extLst>
          </p:cNvPr>
          <p:cNvSpPr txBox="1">
            <a:spLocks/>
          </p:cNvSpPr>
          <p:nvPr/>
        </p:nvSpPr>
        <p:spPr>
          <a:xfrm>
            <a:off x="4572000" y="4398850"/>
            <a:ext cx="3790766" cy="1419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dirty="0"/>
              <a:t> By 2030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28 Schools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5 Secondary Schools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23 Primary Schools</a:t>
            </a:r>
          </a:p>
        </p:txBody>
      </p:sp>
    </p:spTree>
    <p:extLst>
      <p:ext uri="{BB962C8B-B14F-4D97-AF65-F5344CB8AC3E}">
        <p14:creationId xmlns:p14="http://schemas.microsoft.com/office/powerpoint/2010/main" val="379839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</a:t>
            </a:r>
            <a:r>
              <a:rPr lang="en-GB" dirty="0" err="1"/>
              <a:t>Academise</a:t>
            </a:r>
            <a:r>
              <a:rPr lang="en-GB" dirty="0"/>
              <a:t>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193DF1-728F-8CAA-CE06-E605A5299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88" y="1191791"/>
            <a:ext cx="8388823" cy="4285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8974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</a:t>
            </a:r>
            <a:r>
              <a:rPr lang="en-GB" dirty="0" err="1"/>
              <a:t>Academise</a:t>
            </a:r>
            <a:r>
              <a:rPr lang="en-GB" dirty="0"/>
              <a:t>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37321" y="1152396"/>
            <a:ext cx="7732063" cy="4538190"/>
          </a:xfrm>
        </p:spPr>
        <p:txBody>
          <a:bodyPr/>
          <a:lstStyle/>
          <a:p>
            <a:pPr marL="285750" indent="-285750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Government perspective</a:t>
            </a:r>
          </a:p>
          <a:p>
            <a:pPr marL="285750" indent="-285750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Diocesan perspective</a:t>
            </a:r>
          </a:p>
          <a:p>
            <a:pPr marL="285750" indent="-285750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Local Authority perspective</a:t>
            </a:r>
          </a:p>
          <a:p>
            <a:pPr marL="285750" indent="-285750">
              <a:lnSpc>
                <a:spcPct val="2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Our perspective</a:t>
            </a:r>
          </a:p>
        </p:txBody>
      </p:sp>
    </p:spTree>
    <p:extLst>
      <p:ext uri="{BB962C8B-B14F-4D97-AF65-F5344CB8AC3E}">
        <p14:creationId xmlns:p14="http://schemas.microsoft.com/office/powerpoint/2010/main" val="338452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others doing?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CAA748-9AC9-6365-11BE-35C765EB9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574" y="1152396"/>
            <a:ext cx="6766921" cy="4768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93052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685" y="233316"/>
            <a:ext cx="7886700" cy="524871"/>
          </a:xfrm>
        </p:spPr>
        <p:txBody>
          <a:bodyPr>
            <a:noAutofit/>
          </a:bodyPr>
          <a:lstStyle/>
          <a:p>
            <a:r>
              <a:rPr lang="en-GB" sz="3200">
                <a:latin typeface="Lato" panose="020F0502020204030203" pitchFamily="34" charset="0"/>
              </a:rPr>
              <a:t>Surrey Catholic Schools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35232" y="1091424"/>
            <a:ext cx="3943350" cy="26128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u="sng">
                <a:latin typeface="Lato" panose="020F0502020204030203" pitchFamily="34" charset="0"/>
              </a:rPr>
              <a:t>Weybridge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Salesian</a:t>
            </a:r>
            <a:r>
              <a:rPr lang="en-GB" sz="1400">
                <a:latin typeface="Lato" panose="020F0502020204030203" pitchFamily="34" charset="0"/>
              </a:rPr>
              <a:t>, Chertsey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Cardinal Newman </a:t>
            </a:r>
            <a:r>
              <a:rPr lang="en-GB" sz="1400">
                <a:latin typeface="Lato" panose="020F0502020204030203" pitchFamily="34" charset="0"/>
              </a:rPr>
              <a:t>(2FE), Hersham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Alban’s </a:t>
            </a:r>
            <a:r>
              <a:rPr lang="en-GB" sz="1400">
                <a:latin typeface="Lato" panose="020F0502020204030203" pitchFamily="34" charset="0"/>
              </a:rPr>
              <a:t>(2FE),</a:t>
            </a:r>
            <a:r>
              <a:rPr lang="en-GB" sz="1400" b="1">
                <a:latin typeface="Lato" panose="020F0502020204030203" pitchFamily="34" charset="0"/>
              </a:rPr>
              <a:t> </a:t>
            </a:r>
            <a:r>
              <a:rPr lang="en-GB" sz="1400">
                <a:latin typeface="Lato" panose="020F0502020204030203" pitchFamily="34" charset="0"/>
              </a:rPr>
              <a:t>Molesey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Anne’s </a:t>
            </a:r>
            <a:r>
              <a:rPr lang="en-GB" sz="1400">
                <a:latin typeface="Lato" panose="020F0502020204030203" pitchFamily="34" charset="0"/>
              </a:rPr>
              <a:t>(2FE),</a:t>
            </a:r>
            <a:r>
              <a:rPr lang="en-GB" sz="1400" b="1">
                <a:latin typeface="Lato" panose="020F0502020204030203" pitchFamily="34" charset="0"/>
              </a:rPr>
              <a:t> </a:t>
            </a:r>
            <a:r>
              <a:rPr lang="en-GB" sz="1400">
                <a:latin typeface="Lato" panose="020F0502020204030203" pitchFamily="34" charset="0"/>
              </a:rPr>
              <a:t>Chertsey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Holy Family </a:t>
            </a:r>
            <a:r>
              <a:rPr lang="en-GB" sz="1400">
                <a:latin typeface="Lato" panose="020F0502020204030203" pitchFamily="34" charset="0"/>
              </a:rPr>
              <a:t>(1FE),</a:t>
            </a:r>
            <a:r>
              <a:rPr lang="en-GB" sz="1400" b="1">
                <a:latin typeface="Lato" panose="020F0502020204030203" pitchFamily="34" charset="0"/>
              </a:rPr>
              <a:t> </a:t>
            </a:r>
            <a:r>
              <a:rPr lang="en-GB" sz="1400">
                <a:latin typeface="Lato" panose="020F0502020204030203" pitchFamily="34" charset="0"/>
              </a:rPr>
              <a:t>Addlestone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Charles Borromeo </a:t>
            </a:r>
            <a:r>
              <a:rPr lang="en-GB" sz="1400">
                <a:latin typeface="Lato" panose="020F0502020204030203" pitchFamily="34" charset="0"/>
              </a:rPr>
              <a:t>(1FE), Weybridge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Cuthbert’s </a:t>
            </a:r>
            <a:r>
              <a:rPr lang="en-GB" sz="1400">
                <a:latin typeface="Lato" panose="020F0502020204030203" pitchFamily="34" charset="0"/>
              </a:rPr>
              <a:t>(1FE), Englefield Green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St. Paul’s 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(2FE), Thames Ditton</a:t>
            </a:r>
            <a:endParaRPr lang="en-GB" sz="1400"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120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200"/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5060272" y="1004237"/>
            <a:ext cx="3943350" cy="39317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endParaRPr lang="en-GB" sz="1200" u="sng"/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>
              <a:solidFill>
                <a:srgbClr val="00B050"/>
              </a:solidFill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447B0C5-BA20-0DFF-1568-E7261C0989DA}"/>
              </a:ext>
            </a:extLst>
          </p:cNvPr>
          <p:cNvSpPr txBox="1">
            <a:spLocks/>
          </p:cNvSpPr>
          <p:nvPr/>
        </p:nvSpPr>
        <p:spPr>
          <a:xfrm>
            <a:off x="4456301" y="1091424"/>
            <a:ext cx="3773000" cy="19305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u="sng">
                <a:latin typeface="Lato" panose="020F0502020204030203" pitchFamily="34" charset="0"/>
              </a:rPr>
              <a:t>Guildford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Peter’s</a:t>
            </a:r>
            <a:r>
              <a:rPr lang="en-GB" sz="1400">
                <a:latin typeface="Lato" panose="020F0502020204030203" pitchFamily="34" charset="0"/>
              </a:rPr>
              <a:t>, Guildford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Joseph’s </a:t>
            </a:r>
            <a:r>
              <a:rPr lang="en-GB" sz="1400">
                <a:latin typeface="Lato" panose="020F0502020204030203" pitchFamily="34" charset="0"/>
              </a:rPr>
              <a:t>(3FE), Guildford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St. Polycarp’s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(2FE), Farnham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St. Thomas of Canterbury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(2FE), Guildford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St. Cuthbert Mayne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(1FE),</a:t>
            </a: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Cranleigh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St. Edmund’s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(1FE),</a:t>
            </a: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Godalming</a:t>
            </a:r>
            <a:endParaRPr lang="en-GB">
              <a:solidFill>
                <a:srgbClr val="00B050"/>
              </a:solidFill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endParaRPr lang="en-GB" sz="1200" u="sng"/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>
              <a:solidFill>
                <a:srgbClr val="00B050"/>
              </a:solidFill>
            </a:endParaRP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110F379B-F9FE-CBA5-BD81-BD811696FC51}"/>
              </a:ext>
            </a:extLst>
          </p:cNvPr>
          <p:cNvSpPr txBox="1">
            <a:spLocks/>
          </p:cNvSpPr>
          <p:nvPr/>
        </p:nvSpPr>
        <p:spPr>
          <a:xfrm>
            <a:off x="335232" y="3970733"/>
            <a:ext cx="3137004" cy="19305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u="sng">
                <a:latin typeface="Lato" panose="020F0502020204030203" pitchFamily="34" charset="0"/>
              </a:rPr>
              <a:t>Woking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SJB</a:t>
            </a:r>
            <a:r>
              <a:rPr lang="en-GB" sz="1400">
                <a:latin typeface="Lato" panose="020F0502020204030203" pitchFamily="34" charset="0"/>
              </a:rPr>
              <a:t>, Woking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The Marist </a:t>
            </a:r>
            <a:r>
              <a:rPr lang="en-GB" sz="1400">
                <a:latin typeface="Lato" panose="020F0502020204030203" pitchFamily="34" charset="0"/>
              </a:rPr>
              <a:t>(2FE),</a:t>
            </a:r>
            <a:r>
              <a:rPr lang="en-GB" sz="1400" b="1">
                <a:latin typeface="Lato" panose="020F0502020204030203" pitchFamily="34" charset="0"/>
              </a:rPr>
              <a:t> </a:t>
            </a:r>
            <a:r>
              <a:rPr lang="en-GB" sz="1400">
                <a:latin typeface="Lato" panose="020F0502020204030203" pitchFamily="34" charset="0"/>
              </a:rPr>
              <a:t>West Byfleet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Augustine’s </a:t>
            </a:r>
            <a:r>
              <a:rPr lang="en-GB" sz="1400">
                <a:latin typeface="Lato" panose="020F0502020204030203" pitchFamily="34" charset="0"/>
              </a:rPr>
              <a:t>(2FE),</a:t>
            </a:r>
            <a:r>
              <a:rPr lang="en-GB" sz="1400" b="1">
                <a:latin typeface="Lato" panose="020F0502020204030203" pitchFamily="34" charset="0"/>
              </a:rPr>
              <a:t> </a:t>
            </a:r>
            <a:r>
              <a:rPr lang="en-GB" sz="1400">
                <a:latin typeface="Lato" panose="020F0502020204030203" pitchFamily="34" charset="0"/>
              </a:rPr>
              <a:t>Frimley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latin typeface="Lato" panose="020F0502020204030203" pitchFamily="34" charset="0"/>
              </a:rPr>
              <a:t>St. Hugh of Lincoln </a:t>
            </a:r>
            <a:r>
              <a:rPr lang="en-GB" sz="1400">
                <a:latin typeface="Lato" panose="020F0502020204030203" pitchFamily="34" charset="0"/>
              </a:rPr>
              <a:t>(1FE),</a:t>
            </a:r>
            <a:r>
              <a:rPr lang="en-GB" sz="1400" b="1">
                <a:latin typeface="Lato" panose="020F0502020204030203" pitchFamily="34" charset="0"/>
              </a:rPr>
              <a:t> </a:t>
            </a:r>
            <a:r>
              <a:rPr lang="en-GB" sz="1400" err="1">
                <a:latin typeface="Lato" panose="020F0502020204030203" pitchFamily="34" charset="0"/>
              </a:rPr>
              <a:t>Knaphill</a:t>
            </a:r>
            <a:endParaRPr lang="en-GB" sz="1400">
              <a:latin typeface="Lato" panose="020F0502020204030203" pitchFamily="34" charset="0"/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St. Dunstan’s 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(3FE),</a:t>
            </a: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 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Woking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120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20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CF63E5F-6038-A936-368B-CC8674F04CC8}"/>
              </a:ext>
            </a:extLst>
          </p:cNvPr>
          <p:cNvSpPr txBox="1">
            <a:spLocks/>
          </p:cNvSpPr>
          <p:nvPr/>
        </p:nvSpPr>
        <p:spPr>
          <a:xfrm>
            <a:off x="7124491" y="89402"/>
            <a:ext cx="2089787" cy="13375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u="sng" dirty="0">
                <a:latin typeface="Lato" panose="020F0502020204030203" pitchFamily="34" charset="0"/>
              </a:rPr>
              <a:t>Key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Lato" panose="020F0502020204030203" pitchFamily="34" charset="0"/>
              </a:rPr>
              <a:t>Xavier School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70C0"/>
                </a:solidFill>
                <a:latin typeface="Lato" panose="020F0502020204030203" pitchFamily="34" charset="0"/>
              </a:rPr>
              <a:t>Academy Order granted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B050"/>
                </a:solidFill>
                <a:latin typeface="Lato" panose="020F0502020204030203" pitchFamily="34" charset="0"/>
              </a:rPr>
              <a:t>Initial conversations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FF0000"/>
                </a:solidFill>
                <a:latin typeface="Lato" panose="020F0502020204030203" pitchFamily="34" charset="0"/>
              </a:rPr>
              <a:t>Nothing yet agreed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1200" dirty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200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D45D478-D01B-1C00-6955-6AB0057D549A}"/>
              </a:ext>
            </a:extLst>
          </p:cNvPr>
          <p:cNvSpPr txBox="1">
            <a:spLocks/>
          </p:cNvSpPr>
          <p:nvPr/>
        </p:nvSpPr>
        <p:spPr>
          <a:xfrm>
            <a:off x="4456301" y="3355161"/>
            <a:ext cx="3597385" cy="26287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u="sng">
                <a:latin typeface="Lato" panose="020F0502020204030203" pitchFamily="34" charset="0"/>
              </a:rPr>
              <a:t>Epsom &amp; Redhill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St. Joseph’s 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(3FE), Redhill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2060"/>
                </a:solidFill>
                <a:latin typeface="Lato" panose="020F0502020204030203" pitchFamily="34" charset="0"/>
              </a:rPr>
              <a:t>St. Francis’</a:t>
            </a:r>
            <a:r>
              <a:rPr lang="en-GB" sz="1400">
                <a:solidFill>
                  <a:srgbClr val="002060"/>
                </a:solidFill>
                <a:latin typeface="Lato" panose="020F0502020204030203" pitchFamily="34" charset="0"/>
              </a:rPr>
              <a:t> (2FE), Caterham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70C0"/>
                </a:solidFill>
                <a:latin typeface="Lato" panose="020F0502020204030203" pitchFamily="34" charset="0"/>
              </a:rPr>
              <a:t>St. Andrew’s</a:t>
            </a:r>
            <a:r>
              <a:rPr lang="en-GB" sz="1400">
                <a:solidFill>
                  <a:srgbClr val="0070C0"/>
                </a:solidFill>
                <a:latin typeface="Lato" panose="020F0502020204030203" pitchFamily="34" charset="0"/>
              </a:rPr>
              <a:t>, Leatherhead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70C0"/>
                </a:solidFill>
                <a:latin typeface="Lato" panose="020F0502020204030203" pitchFamily="34" charset="0"/>
              </a:rPr>
              <a:t>St. </a:t>
            </a:r>
            <a:r>
              <a:rPr lang="en-GB" sz="1400" b="1" err="1">
                <a:solidFill>
                  <a:srgbClr val="0070C0"/>
                </a:solidFill>
                <a:latin typeface="Lato" panose="020F0502020204030203" pitchFamily="34" charset="0"/>
              </a:rPr>
              <a:t>Clement’s</a:t>
            </a:r>
            <a:r>
              <a:rPr lang="en-GB" sz="1400">
                <a:solidFill>
                  <a:srgbClr val="0070C0"/>
                </a:solidFill>
                <a:latin typeface="Lato" panose="020F0502020204030203" pitchFamily="34" charset="0"/>
              </a:rPr>
              <a:t> (1FE), Ewell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00B050"/>
                </a:solidFill>
                <a:latin typeface="Lato" panose="020F0502020204030203" pitchFamily="34" charset="0"/>
              </a:rPr>
              <a:t>St. Peter’s </a:t>
            </a:r>
            <a:r>
              <a:rPr lang="en-GB" sz="1400">
                <a:solidFill>
                  <a:srgbClr val="00B050"/>
                </a:solidFill>
                <a:latin typeface="Lato" panose="020F0502020204030203" pitchFamily="34" charset="0"/>
              </a:rPr>
              <a:t>(2FE), Leatherhead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St. Bede’s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, Redhill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St. Joseph’s 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(1FE), Dorking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St. Anne’s 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(2FE), Banstead 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400" b="1">
                <a:solidFill>
                  <a:srgbClr val="FF0000"/>
                </a:solidFill>
                <a:latin typeface="Lato" panose="020F0502020204030203" pitchFamily="34" charset="0"/>
              </a:rPr>
              <a:t>St. Joseph’s </a:t>
            </a:r>
            <a:r>
              <a:rPr lang="en-GB" sz="1400">
                <a:solidFill>
                  <a:srgbClr val="FF0000"/>
                </a:solidFill>
                <a:latin typeface="Lato" panose="020F0502020204030203" pitchFamily="34" charset="0"/>
              </a:rPr>
              <a:t>(2FE), Epsom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400">
              <a:solidFill>
                <a:srgbClr val="00B050"/>
              </a:solidFill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</a:pPr>
            <a:endParaRPr lang="en-GB" sz="1200" u="sng"/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0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do we serve our schools?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C13EFCD-7D41-C2D7-EF07-42F3E0397D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1174" y="1336049"/>
            <a:ext cx="4889083" cy="3993033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Catholic Ethos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Professional Development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Learning &amp; Teaching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School Improvement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Governance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effectLst/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Finance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9ABF8486-1D6A-9DFA-8564-5BE2B565A93C}"/>
              </a:ext>
            </a:extLst>
          </p:cNvPr>
          <p:cNvSpPr txBox="1">
            <a:spLocks/>
          </p:cNvSpPr>
          <p:nvPr/>
        </p:nvSpPr>
        <p:spPr>
          <a:xfrm>
            <a:off x="4945628" y="1334910"/>
            <a:ext cx="4023844" cy="39930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B2F4A"/>
                </a:solidFill>
                <a:latin typeface="Montserrat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D13939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Estates Management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Systems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Human Resources 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Inclusion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Safeguarding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latin typeface="Montserrat Medium" panose="00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Networks</a:t>
            </a:r>
          </a:p>
        </p:txBody>
      </p:sp>
    </p:spTree>
    <p:extLst>
      <p:ext uri="{BB962C8B-B14F-4D97-AF65-F5344CB8AC3E}">
        <p14:creationId xmlns:p14="http://schemas.microsoft.com/office/powerpoint/2010/main" val="176913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change?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C13EFCD-7D41-C2D7-EF07-42F3E0397D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163" y="1152396"/>
            <a:ext cx="7297986" cy="4825617"/>
          </a:xfrm>
        </p:spPr>
        <p:txBody>
          <a:bodyPr/>
          <a:lstStyle/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For children?</a:t>
            </a:r>
          </a:p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For parents?</a:t>
            </a:r>
          </a:p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Systems e.g. MIS, payroll, finance, reporting</a:t>
            </a:r>
          </a:p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Accountability </a:t>
            </a:r>
          </a:p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Governance</a:t>
            </a:r>
          </a:p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Expectations</a:t>
            </a:r>
          </a:p>
          <a:p>
            <a:pPr marL="342900" indent="-342900"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Support</a:t>
            </a:r>
          </a:p>
        </p:txBody>
      </p:sp>
    </p:spTree>
    <p:extLst>
      <p:ext uri="{BB962C8B-B14F-4D97-AF65-F5344CB8AC3E}">
        <p14:creationId xmlns:p14="http://schemas.microsoft.com/office/powerpoint/2010/main" val="341064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E49936-9BFA-0A1B-905C-30DEBABAC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05" y="1020933"/>
            <a:ext cx="7865230" cy="523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F86D438-B504-404C-097B-69B56D2DD435}"/>
              </a:ext>
            </a:extLst>
          </p:cNvPr>
          <p:cNvSpPr txBox="1">
            <a:spLocks/>
          </p:cNvSpPr>
          <p:nvPr/>
        </p:nvSpPr>
        <p:spPr>
          <a:xfrm>
            <a:off x="292962" y="125598"/>
            <a:ext cx="7593737" cy="9472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rgbClr val="2B2F4A"/>
                </a:solidFill>
                <a:latin typeface="Montserrat SemiBold" pitchFamily="2" charset="77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002060"/>
                </a:solidFill>
              </a:rPr>
              <a:t>What happens next?</a:t>
            </a:r>
          </a:p>
        </p:txBody>
      </p:sp>
    </p:spTree>
    <p:extLst>
      <p:ext uri="{BB962C8B-B14F-4D97-AF65-F5344CB8AC3E}">
        <p14:creationId xmlns:p14="http://schemas.microsoft.com/office/powerpoint/2010/main" val="2714813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889557-70FF-0B90-16BF-CE444C4D02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274"/>
          <a:stretch/>
        </p:blipFill>
        <p:spPr>
          <a:xfrm>
            <a:off x="0" y="0"/>
            <a:ext cx="9144000" cy="590471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C429A-243D-98C3-A3AE-B8D4B3D3D6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5775404"/>
            <a:ext cx="9144000" cy="1095912"/>
          </a:xfrm>
          <a:solidFill>
            <a:srgbClr val="002060"/>
          </a:solidFill>
        </p:spPr>
        <p:txBody>
          <a:bodyPr/>
          <a:lstStyle/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</a:rPr>
              <a:t> James Kibble</a:t>
            </a:r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4857A5-9448-DDCA-3709-677CDC03F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97118"/>
            <a:ext cx="7886700" cy="862329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St. </a:t>
            </a:r>
            <a:r>
              <a:rPr lang="en-GB" sz="3600" dirty="0" err="1">
                <a:solidFill>
                  <a:schemeClr val="bg1"/>
                </a:solidFill>
              </a:rPr>
              <a:t>Clement’s</a:t>
            </a:r>
            <a:r>
              <a:rPr lang="en-GB" sz="3600" dirty="0">
                <a:solidFill>
                  <a:schemeClr val="bg1"/>
                </a:solidFill>
              </a:rPr>
              <a:t> Consultation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D04ACB-105D-2154-6C76-8534C42438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9285" y="5999862"/>
            <a:ext cx="1359479" cy="7790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E9AE17-8A1C-CA8A-0918-869372715B21}"/>
              </a:ext>
            </a:extLst>
          </p:cNvPr>
          <p:cNvSpPr/>
          <p:nvPr/>
        </p:nvSpPr>
        <p:spPr>
          <a:xfrm>
            <a:off x="8460418" y="6356412"/>
            <a:ext cx="590963" cy="37286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929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5A187EB7F1A84A890E3DBE6722B9A2" ma:contentTypeVersion="12" ma:contentTypeDescription="Create a new document." ma:contentTypeScope="" ma:versionID="8682c6c8d311df3d28900ed39b88b2e2">
  <xsd:schema xmlns:xsd="http://www.w3.org/2001/XMLSchema" xmlns:xs="http://www.w3.org/2001/XMLSchema" xmlns:p="http://schemas.microsoft.com/office/2006/metadata/properties" xmlns:ns3="1a4f690a-3c21-47b9-b626-ddb63adf0775" xmlns:ns4="bb72b056-a597-4370-8ff5-977ebef110a8" targetNamespace="http://schemas.microsoft.com/office/2006/metadata/properties" ma:root="true" ma:fieldsID="c5fa4ee03b08aa64dfaebbafd7091a58" ns3:_="" ns4:_="">
    <xsd:import namespace="1a4f690a-3c21-47b9-b626-ddb63adf0775"/>
    <xsd:import namespace="bb72b056-a597-4370-8ff5-977ebef110a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4f690a-3c21-47b9-b626-ddb63adf07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72b056-a597-4370-8ff5-977ebef110a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a4f690a-3c21-47b9-b626-ddb63adf077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FC7026-348A-4966-88A7-000381427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4f690a-3c21-47b9-b626-ddb63adf0775"/>
    <ds:schemaRef ds:uri="bb72b056-a597-4370-8ff5-977ebef110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338E99-63BD-474E-942F-B66B8E5E34D5}">
  <ds:schemaRefs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bb72b056-a597-4370-8ff5-977ebef110a8"/>
    <ds:schemaRef ds:uri="1a4f690a-3c21-47b9-b626-ddb63adf0775"/>
  </ds:schemaRefs>
</ds:datastoreItem>
</file>

<file path=customXml/itemProps3.xml><?xml version="1.0" encoding="utf-8"?>
<ds:datastoreItem xmlns:ds="http://schemas.openxmlformats.org/officeDocument/2006/customXml" ds:itemID="{854623F5-E8FC-4C13-98E2-AC00AC93F9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18061</TotalTime>
  <Words>356</Words>
  <Application>Microsoft Office PowerPoint</Application>
  <PresentationFormat>On-screen Show (4:3)</PresentationFormat>
  <Paragraphs>96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Lato</vt:lpstr>
      <vt:lpstr>Lato Black</vt:lpstr>
      <vt:lpstr>Montserrat</vt:lpstr>
      <vt:lpstr>Montserrat Medium</vt:lpstr>
      <vt:lpstr>Montserrat SemiBold</vt:lpstr>
      <vt:lpstr>Office Theme</vt:lpstr>
      <vt:lpstr>St. Clement’s Consultation</vt:lpstr>
      <vt:lpstr>PowerPoint Presentation</vt:lpstr>
      <vt:lpstr>Xavier Journey</vt:lpstr>
      <vt:lpstr>Why Academise?</vt:lpstr>
      <vt:lpstr>Why Academise?</vt:lpstr>
      <vt:lpstr>What are others doing? </vt:lpstr>
      <vt:lpstr>Surrey Catholic Schools</vt:lpstr>
      <vt:lpstr>How do we serve our schools? </vt:lpstr>
      <vt:lpstr>What will change? </vt:lpstr>
      <vt:lpstr>PowerPoint Presentation</vt:lpstr>
      <vt:lpstr>St. Clement’s Consultation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Jordan Hall</dc:creator>
  <cp:lastModifiedBy>J Kibble</cp:lastModifiedBy>
  <cp:revision>55</cp:revision>
  <dcterms:created xsi:type="dcterms:W3CDTF">2019-02-20T08:11:26Z</dcterms:created>
  <dcterms:modified xsi:type="dcterms:W3CDTF">2024-11-27T14:01:45Z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0x010100345A187EB7F1A84A890E3DBE6722B9A2</vt:lpwstr>
  </property>
</Properties>
</file>